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6" r:id="rId3"/>
    <p:sldId id="288" r:id="rId4"/>
    <p:sldId id="291" r:id="rId5"/>
    <p:sldId id="289" r:id="rId6"/>
    <p:sldId id="290" r:id="rId7"/>
    <p:sldId id="292" r:id="rId8"/>
    <p:sldId id="293" r:id="rId9"/>
    <p:sldId id="294" r:id="rId10"/>
    <p:sldId id="269" r:id="rId11"/>
    <p:sldId id="295" r:id="rId12"/>
    <p:sldId id="296" r:id="rId13"/>
    <p:sldId id="287" r:id="rId14"/>
    <p:sldId id="261" r:id="rId15"/>
    <p:sldId id="297" r:id="rId16"/>
  </p:sldIdLst>
  <p:sldSz cx="9144000" cy="6858000" type="screen4x3"/>
  <p:notesSz cx="6858000" cy="9144000"/>
  <p:custDataLst>
    <p:tags r:id="rId1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DBF29-75FF-4973-A2C8-CDE350A2884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7F5C70F1-D1AA-4DEA-8307-58BB45580BD6}">
      <dgm:prSet/>
      <dgm:spPr>
        <a:solidFill>
          <a:srgbClr val="0070C0"/>
        </a:solidFill>
      </dgm:spPr>
      <dgm:t>
        <a:bodyPr/>
        <a:lstStyle/>
        <a:p>
          <a:pPr rtl="0"/>
          <a:r>
            <a:rPr lang="ru-RU" dirty="0"/>
            <a:t>Комитет образования администрации Кировского муниципального района Ленинградской области </a:t>
          </a:r>
        </a:p>
      </dgm:t>
    </dgm:pt>
    <dgm:pt modelId="{929F92B1-12D2-449B-A664-64556D6CCAF2}" type="parTrans" cxnId="{8089F58B-7D77-4C6E-A28D-BE3395BEB88C}">
      <dgm:prSet/>
      <dgm:spPr/>
      <dgm:t>
        <a:bodyPr/>
        <a:lstStyle/>
        <a:p>
          <a:endParaRPr lang="ru-RU"/>
        </a:p>
      </dgm:t>
    </dgm:pt>
    <dgm:pt modelId="{6D729798-775F-4C03-A224-BB1CD33D2C56}" type="sibTrans" cxnId="{8089F58B-7D77-4C6E-A28D-BE3395BEB88C}">
      <dgm:prSet/>
      <dgm:spPr/>
      <dgm:t>
        <a:bodyPr/>
        <a:lstStyle/>
        <a:p>
          <a:endParaRPr lang="ru-RU"/>
        </a:p>
      </dgm:t>
    </dgm:pt>
    <dgm:pt modelId="{4824EED4-7C6A-4EBF-86D7-CAEF0BBC25B2}">
      <dgm:prSet/>
      <dgm:spPr>
        <a:solidFill>
          <a:srgbClr val="0070C0"/>
        </a:solidFill>
      </dgm:spPr>
      <dgm:t>
        <a:bodyPr/>
        <a:lstStyle/>
        <a:p>
          <a:pPr rtl="0"/>
          <a:r>
            <a:rPr lang="ru-RU" dirty="0"/>
            <a:t>Муниципальная информационно-методическая служба </a:t>
          </a:r>
        </a:p>
      </dgm:t>
    </dgm:pt>
    <dgm:pt modelId="{AC1AD9E0-0292-4AD7-9287-DD06616AB4B5}" type="parTrans" cxnId="{2DEFF1DF-D4BD-4DB8-AD32-BF2BB129D2DB}">
      <dgm:prSet/>
      <dgm:spPr/>
      <dgm:t>
        <a:bodyPr/>
        <a:lstStyle/>
        <a:p>
          <a:endParaRPr lang="ru-RU"/>
        </a:p>
      </dgm:t>
    </dgm:pt>
    <dgm:pt modelId="{077B7CA4-4C33-47C1-8F0D-0EF77EDBEB9D}" type="sibTrans" cxnId="{2DEFF1DF-D4BD-4DB8-AD32-BF2BB129D2DB}">
      <dgm:prSet/>
      <dgm:spPr/>
      <dgm:t>
        <a:bodyPr/>
        <a:lstStyle/>
        <a:p>
          <a:endParaRPr lang="ru-RU"/>
        </a:p>
      </dgm:t>
    </dgm:pt>
    <dgm:pt modelId="{575FCBE3-155E-4630-A8AF-4AD407698C63}">
      <dgm:prSet/>
      <dgm:spPr>
        <a:solidFill>
          <a:srgbClr val="0070C0"/>
        </a:solidFill>
      </dgm:spPr>
      <dgm:t>
        <a:bodyPr/>
        <a:lstStyle/>
        <a:p>
          <a:pPr rtl="0"/>
          <a:r>
            <a:rPr lang="ru-RU" dirty="0"/>
            <a:t>тел. +7 (81362) 21-469</a:t>
          </a:r>
        </a:p>
      </dgm:t>
    </dgm:pt>
    <dgm:pt modelId="{E862C828-3401-4F24-BCFD-7A8C113C9FC1}" type="parTrans" cxnId="{B4C71980-3BFF-4B60-BF55-9278B4CC1789}">
      <dgm:prSet/>
      <dgm:spPr/>
      <dgm:t>
        <a:bodyPr/>
        <a:lstStyle/>
        <a:p>
          <a:endParaRPr lang="ru-RU"/>
        </a:p>
      </dgm:t>
    </dgm:pt>
    <dgm:pt modelId="{E343D994-2D41-45E6-9558-8DB98A0C2615}" type="sibTrans" cxnId="{B4C71980-3BFF-4B60-BF55-9278B4CC1789}">
      <dgm:prSet/>
      <dgm:spPr/>
      <dgm:t>
        <a:bodyPr/>
        <a:lstStyle/>
        <a:p>
          <a:endParaRPr lang="ru-RU"/>
        </a:p>
      </dgm:t>
    </dgm:pt>
    <dgm:pt modelId="{E482FF39-FD55-4893-93BF-52C944B3F4CB}">
      <dgm:prSet/>
      <dgm:spPr>
        <a:solidFill>
          <a:srgbClr val="0070C0"/>
        </a:solidFill>
      </dgm:spPr>
      <dgm:t>
        <a:bodyPr/>
        <a:lstStyle/>
        <a:p>
          <a:pPr rtl="0"/>
          <a:r>
            <a:rPr lang="en-US" dirty="0"/>
            <a:t>kirovsk-metod@kirovsk-reg.ru</a:t>
          </a:r>
          <a:endParaRPr lang="ru-RU" dirty="0"/>
        </a:p>
      </dgm:t>
    </dgm:pt>
    <dgm:pt modelId="{AE1FFA4F-61E0-4380-ADB1-03F274029A73}" type="parTrans" cxnId="{32BA3CF9-4F53-4076-89DF-9A2479AE3CC3}">
      <dgm:prSet/>
      <dgm:spPr/>
      <dgm:t>
        <a:bodyPr/>
        <a:lstStyle/>
        <a:p>
          <a:endParaRPr lang="ru-RU"/>
        </a:p>
      </dgm:t>
    </dgm:pt>
    <dgm:pt modelId="{DF8ED2D6-941D-4EF9-B77E-9F77B748EC21}" type="sibTrans" cxnId="{32BA3CF9-4F53-4076-89DF-9A2479AE3CC3}">
      <dgm:prSet/>
      <dgm:spPr/>
      <dgm:t>
        <a:bodyPr/>
        <a:lstStyle/>
        <a:p>
          <a:endParaRPr lang="ru-RU"/>
        </a:p>
      </dgm:t>
    </dgm:pt>
    <dgm:pt modelId="{F5264D55-CFE3-412B-B43C-9AC648F3AFD0}" type="pres">
      <dgm:prSet presAssocID="{28DDBF29-75FF-4973-A2C8-CDE350A2884D}" presName="linearFlow" presStyleCnt="0">
        <dgm:presLayoutVars>
          <dgm:dir/>
          <dgm:resizeHandles val="exact"/>
        </dgm:presLayoutVars>
      </dgm:prSet>
      <dgm:spPr/>
    </dgm:pt>
    <dgm:pt modelId="{F1713183-7A9C-413F-A1DB-4B7E28921AF8}" type="pres">
      <dgm:prSet presAssocID="{7F5C70F1-D1AA-4DEA-8307-58BB45580BD6}" presName="composite" presStyleCnt="0"/>
      <dgm:spPr/>
    </dgm:pt>
    <dgm:pt modelId="{FC0D725E-3AEC-45D5-B9BB-22E19B317A97}" type="pres">
      <dgm:prSet presAssocID="{7F5C70F1-D1AA-4DEA-8307-58BB45580BD6}" presName="imgShp" presStyleLbl="fgImgPlace1" presStyleIdx="0" presStyleCnt="4"/>
      <dgm:spPr>
        <a:blipFill rotWithShape="1">
          <a:blip xmlns:r="http://schemas.openxmlformats.org/officeDocument/2006/relationships" r:embed="rId1"/>
          <a:stretch>
            <a:fillRect/>
          </a:stretch>
        </a:blipFill>
      </dgm:spPr>
    </dgm:pt>
    <dgm:pt modelId="{8F8DDFFB-6FD2-4DF9-8F69-6947464F444C}" type="pres">
      <dgm:prSet presAssocID="{7F5C70F1-D1AA-4DEA-8307-58BB45580BD6}" presName="txShp" presStyleLbl="node1" presStyleIdx="0" presStyleCnt="4">
        <dgm:presLayoutVars>
          <dgm:bulletEnabled val="1"/>
        </dgm:presLayoutVars>
      </dgm:prSet>
      <dgm:spPr/>
    </dgm:pt>
    <dgm:pt modelId="{3B630D8D-709C-4FEF-A0F6-EEA80204ADAC}" type="pres">
      <dgm:prSet presAssocID="{6D729798-775F-4C03-A224-BB1CD33D2C56}" presName="spacing" presStyleCnt="0"/>
      <dgm:spPr/>
    </dgm:pt>
    <dgm:pt modelId="{27AAE3EC-5107-4516-94D4-6B025EA3F2B0}" type="pres">
      <dgm:prSet presAssocID="{4824EED4-7C6A-4EBF-86D7-CAEF0BBC25B2}" presName="composite" presStyleCnt="0"/>
      <dgm:spPr/>
    </dgm:pt>
    <dgm:pt modelId="{E8893F74-4458-428A-BCBC-CAE72F3B3CC4}" type="pres">
      <dgm:prSet presAssocID="{4824EED4-7C6A-4EBF-86D7-CAEF0BBC25B2}" presName="imgShp" presStyleLbl="fgImgPlace1" presStyleIdx="1" presStyleCnt="4"/>
      <dgm:spPr>
        <a:blipFill rotWithShape="1">
          <a:blip xmlns:r="http://schemas.openxmlformats.org/officeDocument/2006/relationships" r:embed="rId2"/>
          <a:stretch>
            <a:fillRect/>
          </a:stretch>
        </a:blipFill>
      </dgm:spPr>
    </dgm:pt>
    <dgm:pt modelId="{1EFCC234-AB7E-438E-9D86-7D57F10F6D14}" type="pres">
      <dgm:prSet presAssocID="{4824EED4-7C6A-4EBF-86D7-CAEF0BBC25B2}" presName="txShp" presStyleLbl="node1" presStyleIdx="1" presStyleCnt="4">
        <dgm:presLayoutVars>
          <dgm:bulletEnabled val="1"/>
        </dgm:presLayoutVars>
      </dgm:prSet>
      <dgm:spPr/>
    </dgm:pt>
    <dgm:pt modelId="{2AE16B1E-CC79-4C65-8089-61CE6C536CB4}" type="pres">
      <dgm:prSet presAssocID="{077B7CA4-4C33-47C1-8F0D-0EF77EDBEB9D}" presName="spacing" presStyleCnt="0"/>
      <dgm:spPr/>
    </dgm:pt>
    <dgm:pt modelId="{C987AF50-1D92-43CA-934B-CC1597D4F534}" type="pres">
      <dgm:prSet presAssocID="{575FCBE3-155E-4630-A8AF-4AD407698C63}" presName="composite" presStyleCnt="0"/>
      <dgm:spPr/>
    </dgm:pt>
    <dgm:pt modelId="{708F2F1B-5AAE-426A-940F-4FAA224CB914}" type="pres">
      <dgm:prSet presAssocID="{575FCBE3-155E-4630-A8AF-4AD407698C63}" presName="imgShp" presStyleLbl="fgImgPlace1" presStyleIdx="2" presStyleCnt="4" custScaleX="104864" custScaleY="74999"/>
      <dgm:spPr>
        <a:blipFill rotWithShape="1">
          <a:blip xmlns:r="http://schemas.openxmlformats.org/officeDocument/2006/relationships" r:embed="rId3"/>
          <a:stretch>
            <a:fillRect/>
          </a:stretch>
        </a:blipFill>
      </dgm:spPr>
    </dgm:pt>
    <dgm:pt modelId="{28A26DEF-42BC-4BD2-98D4-00BFD169DF6D}" type="pres">
      <dgm:prSet presAssocID="{575FCBE3-155E-4630-A8AF-4AD407698C63}" presName="txShp" presStyleLbl="node1" presStyleIdx="2" presStyleCnt="4">
        <dgm:presLayoutVars>
          <dgm:bulletEnabled val="1"/>
        </dgm:presLayoutVars>
      </dgm:prSet>
      <dgm:spPr/>
    </dgm:pt>
    <dgm:pt modelId="{1EA1967B-9C30-4B1B-9C0B-D6F6C40032D2}" type="pres">
      <dgm:prSet presAssocID="{E343D994-2D41-45E6-9558-8DB98A0C2615}" presName="spacing" presStyleCnt="0"/>
      <dgm:spPr/>
    </dgm:pt>
    <dgm:pt modelId="{89C63A61-2125-4C0A-88A5-4736F3FA908D}" type="pres">
      <dgm:prSet presAssocID="{E482FF39-FD55-4893-93BF-52C944B3F4CB}" presName="composite" presStyleCnt="0"/>
      <dgm:spPr/>
    </dgm:pt>
    <dgm:pt modelId="{F01B8390-848D-4718-AE5B-23111CDD2C6D}" type="pres">
      <dgm:prSet presAssocID="{E482FF39-FD55-4893-93BF-52C944B3F4CB}" presName="imgShp" presStyleLbl="fgImgPlace1" presStyleIdx="3" presStyleCnt="4" custLinFactNeighborX="-2432" custLinFactNeighborY="-6725"/>
      <dgm:spPr>
        <a:blipFill rotWithShape="1">
          <a:blip xmlns:r="http://schemas.openxmlformats.org/officeDocument/2006/relationships" r:embed="rId4"/>
          <a:stretch>
            <a:fillRect/>
          </a:stretch>
        </a:blipFill>
      </dgm:spPr>
    </dgm:pt>
    <dgm:pt modelId="{BF4F86D8-6131-4EF3-8060-90BA941BA9E6}" type="pres">
      <dgm:prSet presAssocID="{E482FF39-FD55-4893-93BF-52C944B3F4CB}" presName="txShp" presStyleLbl="node1" presStyleIdx="3" presStyleCnt="4">
        <dgm:presLayoutVars>
          <dgm:bulletEnabled val="1"/>
        </dgm:presLayoutVars>
      </dgm:prSet>
      <dgm:spPr/>
    </dgm:pt>
  </dgm:ptLst>
  <dgm:cxnLst>
    <dgm:cxn modelId="{C248D305-3E3D-4F06-9CF9-329A254142BB}" type="presOf" srcId="{7F5C70F1-D1AA-4DEA-8307-58BB45580BD6}" destId="{8F8DDFFB-6FD2-4DF9-8F69-6947464F444C}" srcOrd="0" destOrd="0" presId="urn:microsoft.com/office/officeart/2005/8/layout/vList3"/>
    <dgm:cxn modelId="{2EE33E09-F3A2-49D4-8C0B-201C078DDAF7}" type="presOf" srcId="{4824EED4-7C6A-4EBF-86D7-CAEF0BBC25B2}" destId="{1EFCC234-AB7E-438E-9D86-7D57F10F6D14}" srcOrd="0" destOrd="0" presId="urn:microsoft.com/office/officeart/2005/8/layout/vList3"/>
    <dgm:cxn modelId="{10226C6F-6620-4B6B-BF0A-52B4D37A2734}" type="presOf" srcId="{28DDBF29-75FF-4973-A2C8-CDE350A2884D}" destId="{F5264D55-CFE3-412B-B43C-9AC648F3AFD0}" srcOrd="0" destOrd="0" presId="urn:microsoft.com/office/officeart/2005/8/layout/vList3"/>
    <dgm:cxn modelId="{B4C71980-3BFF-4B60-BF55-9278B4CC1789}" srcId="{28DDBF29-75FF-4973-A2C8-CDE350A2884D}" destId="{575FCBE3-155E-4630-A8AF-4AD407698C63}" srcOrd="2" destOrd="0" parTransId="{E862C828-3401-4F24-BCFD-7A8C113C9FC1}" sibTransId="{E343D994-2D41-45E6-9558-8DB98A0C2615}"/>
    <dgm:cxn modelId="{8089F58B-7D77-4C6E-A28D-BE3395BEB88C}" srcId="{28DDBF29-75FF-4973-A2C8-CDE350A2884D}" destId="{7F5C70F1-D1AA-4DEA-8307-58BB45580BD6}" srcOrd="0" destOrd="0" parTransId="{929F92B1-12D2-449B-A664-64556D6CCAF2}" sibTransId="{6D729798-775F-4C03-A224-BB1CD33D2C56}"/>
    <dgm:cxn modelId="{604010DF-020B-4923-8608-C0BE82C82761}" type="presOf" srcId="{575FCBE3-155E-4630-A8AF-4AD407698C63}" destId="{28A26DEF-42BC-4BD2-98D4-00BFD169DF6D}" srcOrd="0" destOrd="0" presId="urn:microsoft.com/office/officeart/2005/8/layout/vList3"/>
    <dgm:cxn modelId="{2DEFF1DF-D4BD-4DB8-AD32-BF2BB129D2DB}" srcId="{28DDBF29-75FF-4973-A2C8-CDE350A2884D}" destId="{4824EED4-7C6A-4EBF-86D7-CAEF0BBC25B2}" srcOrd="1" destOrd="0" parTransId="{AC1AD9E0-0292-4AD7-9287-DD06616AB4B5}" sibTransId="{077B7CA4-4C33-47C1-8F0D-0EF77EDBEB9D}"/>
    <dgm:cxn modelId="{105895E6-E27B-4EB0-8E17-52F99DA0FA3E}" type="presOf" srcId="{E482FF39-FD55-4893-93BF-52C944B3F4CB}" destId="{BF4F86D8-6131-4EF3-8060-90BA941BA9E6}" srcOrd="0" destOrd="0" presId="urn:microsoft.com/office/officeart/2005/8/layout/vList3"/>
    <dgm:cxn modelId="{32BA3CF9-4F53-4076-89DF-9A2479AE3CC3}" srcId="{28DDBF29-75FF-4973-A2C8-CDE350A2884D}" destId="{E482FF39-FD55-4893-93BF-52C944B3F4CB}" srcOrd="3" destOrd="0" parTransId="{AE1FFA4F-61E0-4380-ADB1-03F274029A73}" sibTransId="{DF8ED2D6-941D-4EF9-B77E-9F77B748EC21}"/>
    <dgm:cxn modelId="{FEAAA803-6517-4763-A1D0-ED0337E93BDC}" type="presParOf" srcId="{F5264D55-CFE3-412B-B43C-9AC648F3AFD0}" destId="{F1713183-7A9C-413F-A1DB-4B7E28921AF8}" srcOrd="0" destOrd="0" presId="urn:microsoft.com/office/officeart/2005/8/layout/vList3"/>
    <dgm:cxn modelId="{9F6F1E8E-12D9-4253-8DB8-58E1BDB64BF5}" type="presParOf" srcId="{F1713183-7A9C-413F-A1DB-4B7E28921AF8}" destId="{FC0D725E-3AEC-45D5-B9BB-22E19B317A97}" srcOrd="0" destOrd="0" presId="urn:microsoft.com/office/officeart/2005/8/layout/vList3"/>
    <dgm:cxn modelId="{AF3988F6-0427-4B50-91E9-9B6CA9F36344}" type="presParOf" srcId="{F1713183-7A9C-413F-A1DB-4B7E28921AF8}" destId="{8F8DDFFB-6FD2-4DF9-8F69-6947464F444C}" srcOrd="1" destOrd="0" presId="urn:microsoft.com/office/officeart/2005/8/layout/vList3"/>
    <dgm:cxn modelId="{362FF5E6-4853-41D6-866D-0C2247292407}" type="presParOf" srcId="{F5264D55-CFE3-412B-B43C-9AC648F3AFD0}" destId="{3B630D8D-709C-4FEF-A0F6-EEA80204ADAC}" srcOrd="1" destOrd="0" presId="urn:microsoft.com/office/officeart/2005/8/layout/vList3"/>
    <dgm:cxn modelId="{7C85A32F-0F2E-441D-8A0F-B5CE6D7F73B4}" type="presParOf" srcId="{F5264D55-CFE3-412B-B43C-9AC648F3AFD0}" destId="{27AAE3EC-5107-4516-94D4-6B025EA3F2B0}" srcOrd="2" destOrd="0" presId="urn:microsoft.com/office/officeart/2005/8/layout/vList3"/>
    <dgm:cxn modelId="{50187453-BF59-49A5-9042-939D25CCFBF7}" type="presParOf" srcId="{27AAE3EC-5107-4516-94D4-6B025EA3F2B0}" destId="{E8893F74-4458-428A-BCBC-CAE72F3B3CC4}" srcOrd="0" destOrd="0" presId="urn:microsoft.com/office/officeart/2005/8/layout/vList3"/>
    <dgm:cxn modelId="{92387629-DD27-4D55-B16E-58003BB1E0F7}" type="presParOf" srcId="{27AAE3EC-5107-4516-94D4-6B025EA3F2B0}" destId="{1EFCC234-AB7E-438E-9D86-7D57F10F6D14}" srcOrd="1" destOrd="0" presId="urn:microsoft.com/office/officeart/2005/8/layout/vList3"/>
    <dgm:cxn modelId="{6E37A531-675D-43BB-AEE7-8F96AEE92F60}" type="presParOf" srcId="{F5264D55-CFE3-412B-B43C-9AC648F3AFD0}" destId="{2AE16B1E-CC79-4C65-8089-61CE6C536CB4}" srcOrd="3" destOrd="0" presId="urn:microsoft.com/office/officeart/2005/8/layout/vList3"/>
    <dgm:cxn modelId="{D74F02FD-D2DF-4890-8D30-D87FD5B5FDDD}" type="presParOf" srcId="{F5264D55-CFE3-412B-B43C-9AC648F3AFD0}" destId="{C987AF50-1D92-43CA-934B-CC1597D4F534}" srcOrd="4" destOrd="0" presId="urn:microsoft.com/office/officeart/2005/8/layout/vList3"/>
    <dgm:cxn modelId="{BAA3A3BC-E0C3-41A0-BB4E-BC421D7E396C}" type="presParOf" srcId="{C987AF50-1D92-43CA-934B-CC1597D4F534}" destId="{708F2F1B-5AAE-426A-940F-4FAA224CB914}" srcOrd="0" destOrd="0" presId="urn:microsoft.com/office/officeart/2005/8/layout/vList3"/>
    <dgm:cxn modelId="{8CBBE64B-18B5-48C9-8B32-6A04795BF437}" type="presParOf" srcId="{C987AF50-1D92-43CA-934B-CC1597D4F534}" destId="{28A26DEF-42BC-4BD2-98D4-00BFD169DF6D}" srcOrd="1" destOrd="0" presId="urn:microsoft.com/office/officeart/2005/8/layout/vList3"/>
    <dgm:cxn modelId="{D1643638-B787-4BE8-B6F8-86A017EE4EDE}" type="presParOf" srcId="{F5264D55-CFE3-412B-B43C-9AC648F3AFD0}" destId="{1EA1967B-9C30-4B1B-9C0B-D6F6C40032D2}" srcOrd="5" destOrd="0" presId="urn:microsoft.com/office/officeart/2005/8/layout/vList3"/>
    <dgm:cxn modelId="{1750CD0D-2A1B-4DE9-B9C9-F5384E3E7EDD}" type="presParOf" srcId="{F5264D55-CFE3-412B-B43C-9AC648F3AFD0}" destId="{89C63A61-2125-4C0A-88A5-4736F3FA908D}" srcOrd="6" destOrd="0" presId="urn:microsoft.com/office/officeart/2005/8/layout/vList3"/>
    <dgm:cxn modelId="{0A379D09-4C97-42FA-9EAE-27228907E44D}" type="presParOf" srcId="{89C63A61-2125-4C0A-88A5-4736F3FA908D}" destId="{F01B8390-848D-4718-AE5B-23111CDD2C6D}" srcOrd="0" destOrd="0" presId="urn:microsoft.com/office/officeart/2005/8/layout/vList3"/>
    <dgm:cxn modelId="{0FA9B39A-6D35-42A2-9650-878176BBFCCB}" type="presParOf" srcId="{89C63A61-2125-4C0A-88A5-4736F3FA908D}" destId="{BF4F86D8-6131-4EF3-8060-90BA941BA9E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981A9-9B1A-4A9B-8ACE-0495F85F1FF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2D102094-886D-4D73-B273-11E14853A624}">
      <dgm:prSet/>
      <dgm:spPr/>
      <dgm:t>
        <a:bodyPr/>
        <a:lstStyle/>
        <a:p>
          <a:pPr rtl="0"/>
          <a:r>
            <a:rPr lang="ru-RU" dirty="0">
              <a:solidFill>
                <a:srgbClr val="002060"/>
              </a:solidFill>
            </a:rPr>
            <a:t>Изучение накопленного опыта 6 ОО (презентации, творческие отчеты, фрагменты уроков и накопленный дидактический материал) по тематике аукциона.</a:t>
          </a:r>
        </a:p>
      </dgm:t>
    </dgm:pt>
    <dgm:pt modelId="{A234C3A1-5F21-4C4A-8867-0ACE91AEBEE0}" type="parTrans" cxnId="{114AA6F5-7F0C-4CCB-A6AD-7F44276B3860}">
      <dgm:prSet/>
      <dgm:spPr/>
      <dgm:t>
        <a:bodyPr/>
        <a:lstStyle/>
        <a:p>
          <a:endParaRPr lang="ru-RU"/>
        </a:p>
      </dgm:t>
    </dgm:pt>
    <dgm:pt modelId="{B8668DF5-B87B-4EEF-A525-3004E017E6B4}" type="sibTrans" cxnId="{114AA6F5-7F0C-4CCB-A6AD-7F44276B3860}">
      <dgm:prSet/>
      <dgm:spPr/>
      <dgm:t>
        <a:bodyPr/>
        <a:lstStyle/>
        <a:p>
          <a:endParaRPr lang="ru-RU"/>
        </a:p>
      </dgm:t>
    </dgm:pt>
    <dgm:pt modelId="{E0E8E4A6-BDC4-4BD4-946C-F2AD625AAFF4}">
      <dgm:prSet/>
      <dgm:spPr/>
      <dgm:t>
        <a:bodyPr/>
        <a:lstStyle/>
        <a:p>
          <a:pPr rtl="0"/>
          <a:r>
            <a:rPr lang="ru-RU" i="1"/>
            <a:t>МКОУ «Синявинская СОШ»</a:t>
          </a:r>
          <a:endParaRPr lang="ru-RU"/>
        </a:p>
      </dgm:t>
    </dgm:pt>
    <dgm:pt modelId="{6CBEB65A-487C-4B96-8351-77B4AA7424A6}" type="parTrans" cxnId="{5B332469-D8C1-4C0F-9DD0-CE704E2A9C82}">
      <dgm:prSet/>
      <dgm:spPr/>
      <dgm:t>
        <a:bodyPr/>
        <a:lstStyle/>
        <a:p>
          <a:endParaRPr lang="ru-RU"/>
        </a:p>
      </dgm:t>
    </dgm:pt>
    <dgm:pt modelId="{7C8B4F25-2355-4911-8C70-7CF30A41851D}" type="sibTrans" cxnId="{5B332469-D8C1-4C0F-9DD0-CE704E2A9C82}">
      <dgm:prSet/>
      <dgm:spPr/>
      <dgm:t>
        <a:bodyPr/>
        <a:lstStyle/>
        <a:p>
          <a:endParaRPr lang="ru-RU"/>
        </a:p>
      </dgm:t>
    </dgm:pt>
    <dgm:pt modelId="{7BD19168-143F-49D3-ACFA-118E85D70990}">
      <dgm:prSet/>
      <dgm:spPr/>
      <dgm:t>
        <a:bodyPr/>
        <a:lstStyle/>
        <a:p>
          <a:pPr rtl="0"/>
          <a:r>
            <a:rPr lang="ru-RU" i="1"/>
            <a:t>МКОУ «Шумская СОШ»</a:t>
          </a:r>
          <a:endParaRPr lang="ru-RU"/>
        </a:p>
      </dgm:t>
    </dgm:pt>
    <dgm:pt modelId="{37CF1D10-B26B-4135-AA2F-807B28C4CDB1}" type="parTrans" cxnId="{51FB2383-4B1E-49CF-B5F2-6B51CA3EE5FF}">
      <dgm:prSet/>
      <dgm:spPr/>
      <dgm:t>
        <a:bodyPr/>
        <a:lstStyle/>
        <a:p>
          <a:endParaRPr lang="ru-RU"/>
        </a:p>
      </dgm:t>
    </dgm:pt>
    <dgm:pt modelId="{3A5725F8-A731-4AA5-9D3F-C2838125CE66}" type="sibTrans" cxnId="{51FB2383-4B1E-49CF-B5F2-6B51CA3EE5FF}">
      <dgm:prSet/>
      <dgm:spPr/>
      <dgm:t>
        <a:bodyPr/>
        <a:lstStyle/>
        <a:p>
          <a:endParaRPr lang="ru-RU"/>
        </a:p>
      </dgm:t>
    </dgm:pt>
    <dgm:pt modelId="{65117952-27E5-491D-8047-EB5F353BBED6}">
      <dgm:prSet/>
      <dgm:spPr/>
      <dgm:t>
        <a:bodyPr/>
        <a:lstStyle/>
        <a:p>
          <a:pPr rtl="0"/>
          <a:r>
            <a:rPr lang="ru-RU" i="1"/>
            <a:t>МБОУ «ОСШ №3» </a:t>
          </a:r>
          <a:endParaRPr lang="ru-RU"/>
        </a:p>
      </dgm:t>
    </dgm:pt>
    <dgm:pt modelId="{A7D88117-D932-47AD-8437-E7C438E7C2C5}" type="parTrans" cxnId="{FD1562BB-9823-48E4-85DE-B93C1F66428E}">
      <dgm:prSet/>
      <dgm:spPr/>
      <dgm:t>
        <a:bodyPr/>
        <a:lstStyle/>
        <a:p>
          <a:endParaRPr lang="ru-RU"/>
        </a:p>
      </dgm:t>
    </dgm:pt>
    <dgm:pt modelId="{1C783B93-3FE9-4FA9-9339-41570AD6BF18}" type="sibTrans" cxnId="{FD1562BB-9823-48E4-85DE-B93C1F66428E}">
      <dgm:prSet/>
      <dgm:spPr/>
      <dgm:t>
        <a:bodyPr/>
        <a:lstStyle/>
        <a:p>
          <a:endParaRPr lang="ru-RU"/>
        </a:p>
      </dgm:t>
    </dgm:pt>
    <dgm:pt modelId="{87793D7F-C0AD-4B30-9FB8-45B62E760613}">
      <dgm:prSet/>
      <dgm:spPr/>
      <dgm:t>
        <a:bodyPr/>
        <a:lstStyle/>
        <a:p>
          <a:pPr rtl="0"/>
          <a:r>
            <a:rPr lang="ru-RU" i="1"/>
            <a:t>МКОУ «Назиевская СОШ»</a:t>
          </a:r>
          <a:endParaRPr lang="ru-RU"/>
        </a:p>
      </dgm:t>
    </dgm:pt>
    <dgm:pt modelId="{93CCC9C5-4794-4143-89E0-39D2A23FCDCA}" type="parTrans" cxnId="{7CCC53E1-524C-4BCB-9582-0391956B9BE8}">
      <dgm:prSet/>
      <dgm:spPr/>
      <dgm:t>
        <a:bodyPr/>
        <a:lstStyle/>
        <a:p>
          <a:endParaRPr lang="ru-RU"/>
        </a:p>
      </dgm:t>
    </dgm:pt>
    <dgm:pt modelId="{CD3CEBF3-DC3E-4F76-B8F4-C018B46D14C0}" type="sibTrans" cxnId="{7CCC53E1-524C-4BCB-9582-0391956B9BE8}">
      <dgm:prSet/>
      <dgm:spPr/>
      <dgm:t>
        <a:bodyPr/>
        <a:lstStyle/>
        <a:p>
          <a:endParaRPr lang="ru-RU"/>
        </a:p>
      </dgm:t>
    </dgm:pt>
    <dgm:pt modelId="{D68865FA-CE8C-4452-9419-EA1FF7F07EEC}">
      <dgm:prSet/>
      <dgm:spPr/>
      <dgm:t>
        <a:bodyPr/>
        <a:lstStyle/>
        <a:p>
          <a:pPr rtl="0"/>
          <a:r>
            <a:rPr lang="ru-RU" i="1"/>
            <a:t>МКОУ «Путиловская ООШ»</a:t>
          </a:r>
          <a:endParaRPr lang="ru-RU"/>
        </a:p>
      </dgm:t>
    </dgm:pt>
    <dgm:pt modelId="{7E5AE151-F2C3-47C0-A117-146E59C1C0AA}" type="parTrans" cxnId="{590C3BE9-B68F-4A3B-A20E-FC57FBB17194}">
      <dgm:prSet/>
      <dgm:spPr/>
      <dgm:t>
        <a:bodyPr/>
        <a:lstStyle/>
        <a:p>
          <a:endParaRPr lang="ru-RU"/>
        </a:p>
      </dgm:t>
    </dgm:pt>
    <dgm:pt modelId="{99DDFAA0-A041-40BC-A973-E400AA8A69B1}" type="sibTrans" cxnId="{590C3BE9-B68F-4A3B-A20E-FC57FBB17194}">
      <dgm:prSet/>
      <dgm:spPr/>
      <dgm:t>
        <a:bodyPr/>
        <a:lstStyle/>
        <a:p>
          <a:endParaRPr lang="ru-RU"/>
        </a:p>
      </dgm:t>
    </dgm:pt>
    <dgm:pt modelId="{0E60EB08-4888-44F9-98F5-08111C62BAD0}">
      <dgm:prSet/>
      <dgm:spPr/>
      <dgm:t>
        <a:bodyPr/>
        <a:lstStyle/>
        <a:p>
          <a:pPr rtl="0"/>
          <a:r>
            <a:rPr lang="ru-RU" i="1"/>
            <a:t>МКОУ «Суховская СОШ»</a:t>
          </a:r>
          <a:endParaRPr lang="ru-RU"/>
        </a:p>
      </dgm:t>
    </dgm:pt>
    <dgm:pt modelId="{C43603CB-4B6A-4A4E-AD5A-41C99CD35452}" type="parTrans" cxnId="{CBCD1CD9-3C49-4B5F-84F9-DCD84A350A2E}">
      <dgm:prSet/>
      <dgm:spPr/>
      <dgm:t>
        <a:bodyPr/>
        <a:lstStyle/>
        <a:p>
          <a:endParaRPr lang="ru-RU"/>
        </a:p>
      </dgm:t>
    </dgm:pt>
    <dgm:pt modelId="{7F713FF8-4615-4516-ADCC-526B6804E09F}" type="sibTrans" cxnId="{CBCD1CD9-3C49-4B5F-84F9-DCD84A350A2E}">
      <dgm:prSet/>
      <dgm:spPr/>
      <dgm:t>
        <a:bodyPr/>
        <a:lstStyle/>
        <a:p>
          <a:endParaRPr lang="ru-RU"/>
        </a:p>
      </dgm:t>
    </dgm:pt>
    <dgm:pt modelId="{C506B079-A778-4C2F-8B7C-2F54ED7B810D}">
      <dgm:prSet/>
      <dgm:spPr/>
      <dgm:t>
        <a:bodyPr/>
        <a:lstStyle/>
        <a:p>
          <a:endParaRPr lang="ru-RU"/>
        </a:p>
      </dgm:t>
    </dgm:pt>
    <dgm:pt modelId="{7E8045B6-E7CE-4280-BC18-50F3CC2A0AE9}" type="parTrans" cxnId="{73DA1F7A-516C-458C-B013-D38E1FF62DFF}">
      <dgm:prSet/>
      <dgm:spPr/>
      <dgm:t>
        <a:bodyPr/>
        <a:lstStyle/>
        <a:p>
          <a:endParaRPr lang="ru-RU"/>
        </a:p>
      </dgm:t>
    </dgm:pt>
    <dgm:pt modelId="{555F467F-B42D-41AB-8EFB-55E5712288EB}" type="sibTrans" cxnId="{73DA1F7A-516C-458C-B013-D38E1FF62DFF}">
      <dgm:prSet/>
      <dgm:spPr/>
      <dgm:t>
        <a:bodyPr/>
        <a:lstStyle/>
        <a:p>
          <a:endParaRPr lang="ru-RU"/>
        </a:p>
      </dgm:t>
    </dgm:pt>
    <dgm:pt modelId="{0A02E421-0A62-45DA-95A9-E46EDE162C61}" type="pres">
      <dgm:prSet presAssocID="{F06981A9-9B1A-4A9B-8ACE-0495F85F1FFB}" presName="compositeShape" presStyleCnt="0">
        <dgm:presLayoutVars>
          <dgm:chMax val="7"/>
          <dgm:dir/>
          <dgm:resizeHandles val="exact"/>
        </dgm:presLayoutVars>
      </dgm:prSet>
      <dgm:spPr/>
    </dgm:pt>
    <dgm:pt modelId="{E793202E-2B4F-43AE-B5D9-629D12AA5F72}" type="pres">
      <dgm:prSet presAssocID="{2D102094-886D-4D73-B273-11E14853A624}" presName="circ1" presStyleLbl="vennNode1" presStyleIdx="0" presStyleCnt="7"/>
      <dgm:spPr/>
    </dgm:pt>
    <dgm:pt modelId="{D63B3FF8-E78A-433B-A2AF-36F7AE49F26E}" type="pres">
      <dgm:prSet presAssocID="{2D102094-886D-4D73-B273-11E14853A624}" presName="circ1Tx" presStyleLbl="revTx" presStyleIdx="0" presStyleCnt="0" custScaleX="238400" custScaleY="129059">
        <dgm:presLayoutVars>
          <dgm:chMax val="0"/>
          <dgm:chPref val="0"/>
          <dgm:bulletEnabled val="1"/>
        </dgm:presLayoutVars>
      </dgm:prSet>
      <dgm:spPr/>
    </dgm:pt>
    <dgm:pt modelId="{EC4FFC98-9945-4597-ADF8-EBA180A371B5}" type="pres">
      <dgm:prSet presAssocID="{E0E8E4A6-BDC4-4BD4-946C-F2AD625AAFF4}" presName="circ2" presStyleLbl="vennNode1" presStyleIdx="1" presStyleCnt="7"/>
      <dgm:spPr/>
    </dgm:pt>
    <dgm:pt modelId="{6CBE7F1B-1A39-46E0-A856-3DFF0ABFD15C}" type="pres">
      <dgm:prSet presAssocID="{E0E8E4A6-BDC4-4BD4-946C-F2AD625AAFF4}" presName="circ2Tx" presStyleLbl="revTx" presStyleIdx="0" presStyleCnt="0">
        <dgm:presLayoutVars>
          <dgm:chMax val="0"/>
          <dgm:chPref val="0"/>
          <dgm:bulletEnabled val="1"/>
        </dgm:presLayoutVars>
      </dgm:prSet>
      <dgm:spPr/>
    </dgm:pt>
    <dgm:pt modelId="{71C1506B-42D8-4E54-A82B-B161DD7EC80C}" type="pres">
      <dgm:prSet presAssocID="{7BD19168-143F-49D3-ACFA-118E85D70990}" presName="circ3" presStyleLbl="vennNode1" presStyleIdx="2" presStyleCnt="7"/>
      <dgm:spPr/>
    </dgm:pt>
    <dgm:pt modelId="{91E45C12-4B86-4BA6-A3BF-D8BCF8DD1A9B}" type="pres">
      <dgm:prSet presAssocID="{7BD19168-143F-49D3-ACFA-118E85D70990}" presName="circ3Tx" presStyleLbl="revTx" presStyleIdx="0" presStyleCnt="0">
        <dgm:presLayoutVars>
          <dgm:chMax val="0"/>
          <dgm:chPref val="0"/>
          <dgm:bulletEnabled val="1"/>
        </dgm:presLayoutVars>
      </dgm:prSet>
      <dgm:spPr/>
    </dgm:pt>
    <dgm:pt modelId="{6BC5B5EC-7FBC-4276-A182-46D1A136BF8B}" type="pres">
      <dgm:prSet presAssocID="{65117952-27E5-491D-8047-EB5F353BBED6}" presName="circ4" presStyleLbl="vennNode1" presStyleIdx="3" presStyleCnt="7"/>
      <dgm:spPr/>
    </dgm:pt>
    <dgm:pt modelId="{C4E5592D-3856-4D53-A88F-DAB1B3B7067E}" type="pres">
      <dgm:prSet presAssocID="{65117952-27E5-491D-8047-EB5F353BBED6}" presName="circ4Tx" presStyleLbl="revTx" presStyleIdx="0" presStyleCnt="0">
        <dgm:presLayoutVars>
          <dgm:chMax val="0"/>
          <dgm:chPref val="0"/>
          <dgm:bulletEnabled val="1"/>
        </dgm:presLayoutVars>
      </dgm:prSet>
      <dgm:spPr/>
    </dgm:pt>
    <dgm:pt modelId="{22C20155-33A3-4000-8FBD-B8F511212BDB}" type="pres">
      <dgm:prSet presAssocID="{87793D7F-C0AD-4B30-9FB8-45B62E760613}" presName="circ5" presStyleLbl="vennNode1" presStyleIdx="4" presStyleCnt="7"/>
      <dgm:spPr/>
    </dgm:pt>
    <dgm:pt modelId="{27688521-D22F-49AC-9230-AF92354DEBFD}" type="pres">
      <dgm:prSet presAssocID="{87793D7F-C0AD-4B30-9FB8-45B62E760613}" presName="circ5Tx" presStyleLbl="revTx" presStyleIdx="0" presStyleCnt="0">
        <dgm:presLayoutVars>
          <dgm:chMax val="0"/>
          <dgm:chPref val="0"/>
          <dgm:bulletEnabled val="1"/>
        </dgm:presLayoutVars>
      </dgm:prSet>
      <dgm:spPr/>
    </dgm:pt>
    <dgm:pt modelId="{A9B0EF79-2BB9-47DE-9027-D6AD11E5FD8B}" type="pres">
      <dgm:prSet presAssocID="{D68865FA-CE8C-4452-9419-EA1FF7F07EEC}" presName="circ6" presStyleLbl="vennNode1" presStyleIdx="5" presStyleCnt="7"/>
      <dgm:spPr/>
    </dgm:pt>
    <dgm:pt modelId="{6D56C536-7509-4DA6-8DC5-FE198E3FFE05}" type="pres">
      <dgm:prSet presAssocID="{D68865FA-CE8C-4452-9419-EA1FF7F07EEC}" presName="circ6Tx" presStyleLbl="revTx" presStyleIdx="0" presStyleCnt="0">
        <dgm:presLayoutVars>
          <dgm:chMax val="0"/>
          <dgm:chPref val="0"/>
          <dgm:bulletEnabled val="1"/>
        </dgm:presLayoutVars>
      </dgm:prSet>
      <dgm:spPr/>
    </dgm:pt>
    <dgm:pt modelId="{01979B15-CE62-4C01-98D7-6FD4F7DD5318}" type="pres">
      <dgm:prSet presAssocID="{0E60EB08-4888-44F9-98F5-08111C62BAD0}" presName="circ7" presStyleLbl="vennNode1" presStyleIdx="6" presStyleCnt="7"/>
      <dgm:spPr/>
    </dgm:pt>
    <dgm:pt modelId="{A768F057-3A62-458B-A93D-8831483A63D3}" type="pres">
      <dgm:prSet presAssocID="{0E60EB08-4888-44F9-98F5-08111C62BAD0}" presName="circ7Tx" presStyleLbl="revTx" presStyleIdx="0" presStyleCnt="0">
        <dgm:presLayoutVars>
          <dgm:chMax val="0"/>
          <dgm:chPref val="0"/>
          <dgm:bulletEnabled val="1"/>
        </dgm:presLayoutVars>
      </dgm:prSet>
      <dgm:spPr/>
    </dgm:pt>
  </dgm:ptLst>
  <dgm:cxnLst>
    <dgm:cxn modelId="{F30FD834-5D93-4CCA-B295-5D7682960A69}" type="presOf" srcId="{0E60EB08-4888-44F9-98F5-08111C62BAD0}" destId="{A768F057-3A62-458B-A93D-8831483A63D3}" srcOrd="0" destOrd="0" presId="urn:microsoft.com/office/officeart/2005/8/layout/venn1"/>
    <dgm:cxn modelId="{5B332469-D8C1-4C0F-9DD0-CE704E2A9C82}" srcId="{F06981A9-9B1A-4A9B-8ACE-0495F85F1FFB}" destId="{E0E8E4A6-BDC4-4BD4-946C-F2AD625AAFF4}" srcOrd="1" destOrd="0" parTransId="{6CBEB65A-487C-4B96-8351-77B4AA7424A6}" sibTransId="{7C8B4F25-2355-4911-8C70-7CF30A41851D}"/>
    <dgm:cxn modelId="{280FD94E-065D-44F3-9907-74BB39296D3B}" type="presOf" srcId="{E0E8E4A6-BDC4-4BD4-946C-F2AD625AAFF4}" destId="{6CBE7F1B-1A39-46E0-A856-3DFF0ABFD15C}" srcOrd="0" destOrd="0" presId="urn:microsoft.com/office/officeart/2005/8/layout/venn1"/>
    <dgm:cxn modelId="{04BF7954-5ADD-40CE-B63C-D1E7FAFDC206}" type="presOf" srcId="{F06981A9-9B1A-4A9B-8ACE-0495F85F1FFB}" destId="{0A02E421-0A62-45DA-95A9-E46EDE162C61}" srcOrd="0" destOrd="0" presId="urn:microsoft.com/office/officeart/2005/8/layout/venn1"/>
    <dgm:cxn modelId="{1E49E677-BF85-4E63-B4E7-0F02426691E4}" type="presOf" srcId="{87793D7F-C0AD-4B30-9FB8-45B62E760613}" destId="{27688521-D22F-49AC-9230-AF92354DEBFD}" srcOrd="0" destOrd="0" presId="urn:microsoft.com/office/officeart/2005/8/layout/venn1"/>
    <dgm:cxn modelId="{73DA1F7A-516C-458C-B013-D38E1FF62DFF}" srcId="{F06981A9-9B1A-4A9B-8ACE-0495F85F1FFB}" destId="{C506B079-A778-4C2F-8B7C-2F54ED7B810D}" srcOrd="7" destOrd="0" parTransId="{7E8045B6-E7CE-4280-BC18-50F3CC2A0AE9}" sibTransId="{555F467F-B42D-41AB-8EFB-55E5712288EB}"/>
    <dgm:cxn modelId="{51FB2383-4B1E-49CF-B5F2-6B51CA3EE5FF}" srcId="{F06981A9-9B1A-4A9B-8ACE-0495F85F1FFB}" destId="{7BD19168-143F-49D3-ACFA-118E85D70990}" srcOrd="2" destOrd="0" parTransId="{37CF1D10-B26B-4135-AA2F-807B28C4CDB1}" sibTransId="{3A5725F8-A731-4AA5-9D3F-C2838125CE66}"/>
    <dgm:cxn modelId="{84DE878E-2E4D-4866-B83B-DF455C3BEDFA}" type="presOf" srcId="{7BD19168-143F-49D3-ACFA-118E85D70990}" destId="{91E45C12-4B86-4BA6-A3BF-D8BCF8DD1A9B}" srcOrd="0" destOrd="0" presId="urn:microsoft.com/office/officeart/2005/8/layout/venn1"/>
    <dgm:cxn modelId="{85F6F3A0-534E-42B8-B6BC-A4E46F827385}" type="presOf" srcId="{D68865FA-CE8C-4452-9419-EA1FF7F07EEC}" destId="{6D56C536-7509-4DA6-8DC5-FE198E3FFE05}" srcOrd="0" destOrd="0" presId="urn:microsoft.com/office/officeart/2005/8/layout/venn1"/>
    <dgm:cxn modelId="{2F2DA6B1-CB3E-4DC8-B3CE-DA11C8C5AF79}" type="presOf" srcId="{2D102094-886D-4D73-B273-11E14853A624}" destId="{D63B3FF8-E78A-433B-A2AF-36F7AE49F26E}" srcOrd="0" destOrd="0" presId="urn:microsoft.com/office/officeart/2005/8/layout/venn1"/>
    <dgm:cxn modelId="{FD1562BB-9823-48E4-85DE-B93C1F66428E}" srcId="{F06981A9-9B1A-4A9B-8ACE-0495F85F1FFB}" destId="{65117952-27E5-491D-8047-EB5F353BBED6}" srcOrd="3" destOrd="0" parTransId="{A7D88117-D932-47AD-8437-E7C438E7C2C5}" sibTransId="{1C783B93-3FE9-4FA9-9339-41570AD6BF18}"/>
    <dgm:cxn modelId="{CBCD1CD9-3C49-4B5F-84F9-DCD84A350A2E}" srcId="{F06981A9-9B1A-4A9B-8ACE-0495F85F1FFB}" destId="{0E60EB08-4888-44F9-98F5-08111C62BAD0}" srcOrd="6" destOrd="0" parTransId="{C43603CB-4B6A-4A4E-AD5A-41C99CD35452}" sibTransId="{7F713FF8-4615-4516-ADCC-526B6804E09F}"/>
    <dgm:cxn modelId="{7CCC53E1-524C-4BCB-9582-0391956B9BE8}" srcId="{F06981A9-9B1A-4A9B-8ACE-0495F85F1FFB}" destId="{87793D7F-C0AD-4B30-9FB8-45B62E760613}" srcOrd="4" destOrd="0" parTransId="{93CCC9C5-4794-4143-89E0-39D2A23FCDCA}" sibTransId="{CD3CEBF3-DC3E-4F76-B8F4-C018B46D14C0}"/>
    <dgm:cxn modelId="{590C3BE9-B68F-4A3B-A20E-FC57FBB17194}" srcId="{F06981A9-9B1A-4A9B-8ACE-0495F85F1FFB}" destId="{D68865FA-CE8C-4452-9419-EA1FF7F07EEC}" srcOrd="5" destOrd="0" parTransId="{7E5AE151-F2C3-47C0-A117-146E59C1C0AA}" sibTransId="{99DDFAA0-A041-40BC-A973-E400AA8A69B1}"/>
    <dgm:cxn modelId="{703D02F2-4397-477E-A5CB-972564578641}" type="presOf" srcId="{65117952-27E5-491D-8047-EB5F353BBED6}" destId="{C4E5592D-3856-4D53-A88F-DAB1B3B7067E}" srcOrd="0" destOrd="0" presId="urn:microsoft.com/office/officeart/2005/8/layout/venn1"/>
    <dgm:cxn modelId="{114AA6F5-7F0C-4CCB-A6AD-7F44276B3860}" srcId="{F06981A9-9B1A-4A9B-8ACE-0495F85F1FFB}" destId="{2D102094-886D-4D73-B273-11E14853A624}" srcOrd="0" destOrd="0" parTransId="{A234C3A1-5F21-4C4A-8867-0ACE91AEBEE0}" sibTransId="{B8668DF5-B87B-4EEF-A525-3004E017E6B4}"/>
    <dgm:cxn modelId="{3D6CB542-EDAF-41E8-A115-AEA9018B2615}" type="presParOf" srcId="{0A02E421-0A62-45DA-95A9-E46EDE162C61}" destId="{E793202E-2B4F-43AE-B5D9-629D12AA5F72}" srcOrd="0" destOrd="0" presId="urn:microsoft.com/office/officeart/2005/8/layout/venn1"/>
    <dgm:cxn modelId="{C5D8A0E2-1D62-4131-A93B-F625B8100080}" type="presParOf" srcId="{0A02E421-0A62-45DA-95A9-E46EDE162C61}" destId="{D63B3FF8-E78A-433B-A2AF-36F7AE49F26E}" srcOrd="1" destOrd="0" presId="urn:microsoft.com/office/officeart/2005/8/layout/venn1"/>
    <dgm:cxn modelId="{13E63C89-F163-4DB0-8914-F74580B57CBE}" type="presParOf" srcId="{0A02E421-0A62-45DA-95A9-E46EDE162C61}" destId="{EC4FFC98-9945-4597-ADF8-EBA180A371B5}" srcOrd="2" destOrd="0" presId="urn:microsoft.com/office/officeart/2005/8/layout/venn1"/>
    <dgm:cxn modelId="{C57EF8E1-0088-4B17-B6AF-1FDBB9E3E936}" type="presParOf" srcId="{0A02E421-0A62-45DA-95A9-E46EDE162C61}" destId="{6CBE7F1B-1A39-46E0-A856-3DFF0ABFD15C}" srcOrd="3" destOrd="0" presId="urn:microsoft.com/office/officeart/2005/8/layout/venn1"/>
    <dgm:cxn modelId="{AF519B39-3477-4CF5-B170-8C8D9B4413CE}" type="presParOf" srcId="{0A02E421-0A62-45DA-95A9-E46EDE162C61}" destId="{71C1506B-42D8-4E54-A82B-B161DD7EC80C}" srcOrd="4" destOrd="0" presId="urn:microsoft.com/office/officeart/2005/8/layout/venn1"/>
    <dgm:cxn modelId="{5C1086E9-1746-4AC6-BEFB-EA0B0CD14A9A}" type="presParOf" srcId="{0A02E421-0A62-45DA-95A9-E46EDE162C61}" destId="{91E45C12-4B86-4BA6-A3BF-D8BCF8DD1A9B}" srcOrd="5" destOrd="0" presId="urn:microsoft.com/office/officeart/2005/8/layout/venn1"/>
    <dgm:cxn modelId="{A759EC21-5931-457B-8946-FE734895E68A}" type="presParOf" srcId="{0A02E421-0A62-45DA-95A9-E46EDE162C61}" destId="{6BC5B5EC-7FBC-4276-A182-46D1A136BF8B}" srcOrd="6" destOrd="0" presId="urn:microsoft.com/office/officeart/2005/8/layout/venn1"/>
    <dgm:cxn modelId="{6F74F6A8-A684-41DC-A6A3-4F461CFDC4CA}" type="presParOf" srcId="{0A02E421-0A62-45DA-95A9-E46EDE162C61}" destId="{C4E5592D-3856-4D53-A88F-DAB1B3B7067E}" srcOrd="7" destOrd="0" presId="urn:microsoft.com/office/officeart/2005/8/layout/venn1"/>
    <dgm:cxn modelId="{4DD84833-3B51-4C9D-85C6-8292FB91D89E}" type="presParOf" srcId="{0A02E421-0A62-45DA-95A9-E46EDE162C61}" destId="{22C20155-33A3-4000-8FBD-B8F511212BDB}" srcOrd="8" destOrd="0" presId="urn:microsoft.com/office/officeart/2005/8/layout/venn1"/>
    <dgm:cxn modelId="{D155D08F-9733-49B2-87B4-6335FAFD1CA2}" type="presParOf" srcId="{0A02E421-0A62-45DA-95A9-E46EDE162C61}" destId="{27688521-D22F-49AC-9230-AF92354DEBFD}" srcOrd="9" destOrd="0" presId="urn:microsoft.com/office/officeart/2005/8/layout/venn1"/>
    <dgm:cxn modelId="{F1DFAE01-1366-4C33-B2A2-37AE2CAF1917}" type="presParOf" srcId="{0A02E421-0A62-45DA-95A9-E46EDE162C61}" destId="{A9B0EF79-2BB9-47DE-9027-D6AD11E5FD8B}" srcOrd="10" destOrd="0" presId="urn:microsoft.com/office/officeart/2005/8/layout/venn1"/>
    <dgm:cxn modelId="{F190AD09-F6DA-47D2-9E89-7A6283E362D1}" type="presParOf" srcId="{0A02E421-0A62-45DA-95A9-E46EDE162C61}" destId="{6D56C536-7509-4DA6-8DC5-FE198E3FFE05}" srcOrd="11" destOrd="0" presId="urn:microsoft.com/office/officeart/2005/8/layout/venn1"/>
    <dgm:cxn modelId="{4023A678-0D3B-4098-ACD4-A51A301AAF5B}" type="presParOf" srcId="{0A02E421-0A62-45DA-95A9-E46EDE162C61}" destId="{01979B15-CE62-4C01-98D7-6FD4F7DD5318}" srcOrd="12" destOrd="0" presId="urn:microsoft.com/office/officeart/2005/8/layout/venn1"/>
    <dgm:cxn modelId="{3363EE5E-AF8B-471C-98F2-6BE496168C8D}" type="presParOf" srcId="{0A02E421-0A62-45DA-95A9-E46EDE162C61}" destId="{A768F057-3A62-458B-A93D-8831483A63D3}"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DDFFB-6FD2-4DF9-8F69-6947464F444C}">
      <dsp:nvSpPr>
        <dsp:cNvPr id="0" name=""/>
        <dsp:cNvSpPr/>
      </dsp:nvSpPr>
      <dsp:spPr>
        <a:xfrm rot="10800000">
          <a:off x="1586694" y="1047"/>
          <a:ext cx="5659040" cy="645187"/>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0"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Комитет образования администрации Кировского муниципального района Ленинградской области </a:t>
          </a:r>
        </a:p>
      </dsp:txBody>
      <dsp:txXfrm rot="10800000">
        <a:off x="1747991" y="1047"/>
        <a:ext cx="5497743" cy="645187"/>
      </dsp:txXfrm>
    </dsp:sp>
    <dsp:sp modelId="{FC0D725E-3AEC-45D5-B9BB-22E19B317A97}">
      <dsp:nvSpPr>
        <dsp:cNvPr id="0" name=""/>
        <dsp:cNvSpPr/>
      </dsp:nvSpPr>
      <dsp:spPr>
        <a:xfrm>
          <a:off x="1264100" y="1047"/>
          <a:ext cx="645187" cy="64518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CC234-AB7E-438E-9D86-7D57F10F6D14}">
      <dsp:nvSpPr>
        <dsp:cNvPr id="0" name=""/>
        <dsp:cNvSpPr/>
      </dsp:nvSpPr>
      <dsp:spPr>
        <a:xfrm rot="10800000">
          <a:off x="1586694" y="822246"/>
          <a:ext cx="5659040" cy="645187"/>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0"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Муниципальная информационно-методическая служба </a:t>
          </a:r>
        </a:p>
      </dsp:txBody>
      <dsp:txXfrm rot="10800000">
        <a:off x="1747991" y="822246"/>
        <a:ext cx="5497743" cy="645187"/>
      </dsp:txXfrm>
    </dsp:sp>
    <dsp:sp modelId="{E8893F74-4458-428A-BCBC-CAE72F3B3CC4}">
      <dsp:nvSpPr>
        <dsp:cNvPr id="0" name=""/>
        <dsp:cNvSpPr/>
      </dsp:nvSpPr>
      <dsp:spPr>
        <a:xfrm>
          <a:off x="1264100" y="822246"/>
          <a:ext cx="645187" cy="64518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26DEF-42BC-4BD2-98D4-00BFD169DF6D}">
      <dsp:nvSpPr>
        <dsp:cNvPr id="0" name=""/>
        <dsp:cNvSpPr/>
      </dsp:nvSpPr>
      <dsp:spPr>
        <a:xfrm rot="10800000">
          <a:off x="1594539" y="1643446"/>
          <a:ext cx="5659040" cy="645187"/>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0"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тел. +7 (81362) 21-469</a:t>
          </a:r>
        </a:p>
      </dsp:txBody>
      <dsp:txXfrm rot="10800000">
        <a:off x="1755836" y="1643446"/>
        <a:ext cx="5497743" cy="645187"/>
      </dsp:txXfrm>
    </dsp:sp>
    <dsp:sp modelId="{708F2F1B-5AAE-426A-940F-4FAA224CB914}">
      <dsp:nvSpPr>
        <dsp:cNvPr id="0" name=""/>
        <dsp:cNvSpPr/>
      </dsp:nvSpPr>
      <dsp:spPr>
        <a:xfrm>
          <a:off x="1256255" y="1724097"/>
          <a:ext cx="676569" cy="483883"/>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4F86D8-6131-4EF3-8060-90BA941BA9E6}">
      <dsp:nvSpPr>
        <dsp:cNvPr id="0" name=""/>
        <dsp:cNvSpPr/>
      </dsp:nvSpPr>
      <dsp:spPr>
        <a:xfrm rot="10800000">
          <a:off x="1586694" y="2464645"/>
          <a:ext cx="5659040" cy="645187"/>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0" tIns="68580" rIns="128016"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kirovsk-metod@kirovsk-reg.ru</a:t>
          </a:r>
          <a:endParaRPr lang="ru-RU" sz="1800" kern="1200" dirty="0"/>
        </a:p>
      </dsp:txBody>
      <dsp:txXfrm rot="10800000">
        <a:off x="1747991" y="2464645"/>
        <a:ext cx="5497743" cy="645187"/>
      </dsp:txXfrm>
    </dsp:sp>
    <dsp:sp modelId="{F01B8390-848D-4718-AE5B-23111CDD2C6D}">
      <dsp:nvSpPr>
        <dsp:cNvPr id="0" name=""/>
        <dsp:cNvSpPr/>
      </dsp:nvSpPr>
      <dsp:spPr>
        <a:xfrm>
          <a:off x="1248409" y="2421256"/>
          <a:ext cx="645187" cy="64518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3202E-2B4F-43AE-B5D9-629D12AA5F72}">
      <dsp:nvSpPr>
        <dsp:cNvPr id="0" name=""/>
        <dsp:cNvSpPr/>
      </dsp:nvSpPr>
      <dsp:spPr>
        <a:xfrm>
          <a:off x="3376705" y="1218070"/>
          <a:ext cx="1476188" cy="14763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63B3FF8-E78A-433B-A2AF-36F7AE49F26E}">
      <dsp:nvSpPr>
        <dsp:cNvPr id="0" name=""/>
        <dsp:cNvSpPr/>
      </dsp:nvSpPr>
      <dsp:spPr>
        <a:xfrm>
          <a:off x="2098573" y="-65759"/>
          <a:ext cx="4032453" cy="11682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ru-RU" sz="1600" kern="1200" dirty="0">
              <a:solidFill>
                <a:srgbClr val="002060"/>
              </a:solidFill>
            </a:rPr>
            <a:t>Изучение накопленного опыта 6 ОО (презентации, творческие отчеты, фрагменты уроков и накопленный дидактический материал) по тематике аукциона.</a:t>
          </a:r>
        </a:p>
      </dsp:txBody>
      <dsp:txXfrm>
        <a:off x="2098573" y="-65759"/>
        <a:ext cx="4032453" cy="1168232"/>
      </dsp:txXfrm>
    </dsp:sp>
    <dsp:sp modelId="{EC4FFC98-9945-4597-ADF8-EBA180A371B5}">
      <dsp:nvSpPr>
        <dsp:cNvPr id="0" name=""/>
        <dsp:cNvSpPr/>
      </dsp:nvSpPr>
      <dsp:spPr>
        <a:xfrm>
          <a:off x="3809721" y="1426264"/>
          <a:ext cx="1476188" cy="14763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CBE7F1B-1A39-46E0-A856-3DFF0ABFD15C}">
      <dsp:nvSpPr>
        <dsp:cNvPr id="0" name=""/>
        <dsp:cNvSpPr/>
      </dsp:nvSpPr>
      <dsp:spPr>
        <a:xfrm>
          <a:off x="5467972" y="92569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ru-RU" sz="1600" i="1" kern="1200"/>
            <a:t>МКОУ «Синявинская СОШ»</a:t>
          </a:r>
          <a:endParaRPr lang="ru-RU" sz="1600" kern="1200"/>
        </a:p>
      </dsp:txBody>
      <dsp:txXfrm>
        <a:off x="5467972" y="925692"/>
        <a:ext cx="1599203" cy="995711"/>
      </dsp:txXfrm>
    </dsp:sp>
    <dsp:sp modelId="{71C1506B-42D8-4E54-A82B-B161DD7EC80C}">
      <dsp:nvSpPr>
        <dsp:cNvPr id="0" name=""/>
        <dsp:cNvSpPr/>
      </dsp:nvSpPr>
      <dsp:spPr>
        <a:xfrm>
          <a:off x="3916129" y="1894701"/>
          <a:ext cx="1476188" cy="14763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1E45C12-4B86-4BA6-A3BF-D8BCF8DD1A9B}">
      <dsp:nvSpPr>
        <dsp:cNvPr id="0" name=""/>
        <dsp:cNvSpPr/>
      </dsp:nvSpPr>
      <dsp:spPr>
        <a:xfrm>
          <a:off x="5621742" y="219296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ru-RU" sz="1600" i="1" kern="1200"/>
            <a:t>МКОУ «Шумская СОШ»</a:t>
          </a:r>
          <a:endParaRPr lang="ru-RU" sz="1600" kern="1200"/>
        </a:p>
      </dsp:txBody>
      <dsp:txXfrm>
        <a:off x="5621742" y="2192962"/>
        <a:ext cx="1568449" cy="1063601"/>
      </dsp:txXfrm>
    </dsp:sp>
    <dsp:sp modelId="{6BC5B5EC-7FBC-4276-A182-46D1A136BF8B}">
      <dsp:nvSpPr>
        <dsp:cNvPr id="0" name=""/>
        <dsp:cNvSpPr/>
      </dsp:nvSpPr>
      <dsp:spPr>
        <a:xfrm>
          <a:off x="3616586" y="2270356"/>
          <a:ext cx="1476188" cy="14763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4E5592D-3856-4D53-A88F-DAB1B3B7067E}">
      <dsp:nvSpPr>
        <dsp:cNvPr id="0" name=""/>
        <dsp:cNvSpPr/>
      </dsp:nvSpPr>
      <dsp:spPr>
        <a:xfrm>
          <a:off x="4945155" y="361864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ru-RU" sz="1600" i="1" kern="1200"/>
            <a:t>МБОУ «ОСШ №3» </a:t>
          </a:r>
          <a:endParaRPr lang="ru-RU" sz="1600" kern="1200"/>
        </a:p>
      </dsp:txBody>
      <dsp:txXfrm>
        <a:off x="4945155" y="3618640"/>
        <a:ext cx="1691465" cy="973082"/>
      </dsp:txXfrm>
    </dsp:sp>
    <dsp:sp modelId="{22C20155-33A3-4000-8FBD-B8F511212BDB}">
      <dsp:nvSpPr>
        <dsp:cNvPr id="0" name=""/>
        <dsp:cNvSpPr/>
      </dsp:nvSpPr>
      <dsp:spPr>
        <a:xfrm>
          <a:off x="3136825" y="2270356"/>
          <a:ext cx="1476188" cy="14763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7688521-D22F-49AC-9230-AF92354DEBFD}">
      <dsp:nvSpPr>
        <dsp:cNvPr id="0" name=""/>
        <dsp:cNvSpPr/>
      </dsp:nvSpPr>
      <dsp:spPr>
        <a:xfrm>
          <a:off x="1592978" y="361864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ru-RU" sz="1600" i="1" kern="1200"/>
            <a:t>МКОУ «Назиевская СОШ»</a:t>
          </a:r>
          <a:endParaRPr lang="ru-RU" sz="1600" kern="1200"/>
        </a:p>
      </dsp:txBody>
      <dsp:txXfrm>
        <a:off x="1592978" y="3618640"/>
        <a:ext cx="1691465" cy="973082"/>
      </dsp:txXfrm>
    </dsp:sp>
    <dsp:sp modelId="{A9B0EF79-2BB9-47DE-9027-D6AD11E5FD8B}">
      <dsp:nvSpPr>
        <dsp:cNvPr id="0" name=""/>
        <dsp:cNvSpPr/>
      </dsp:nvSpPr>
      <dsp:spPr>
        <a:xfrm>
          <a:off x="2837282" y="1894701"/>
          <a:ext cx="1476188" cy="14763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D56C536-7509-4DA6-8DC5-FE198E3FFE05}">
      <dsp:nvSpPr>
        <dsp:cNvPr id="0" name=""/>
        <dsp:cNvSpPr/>
      </dsp:nvSpPr>
      <dsp:spPr>
        <a:xfrm>
          <a:off x="1039408" y="219296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ru-RU" sz="1600" i="1" kern="1200"/>
            <a:t>МКОУ «Путиловская ООШ»</a:t>
          </a:r>
          <a:endParaRPr lang="ru-RU" sz="1600" kern="1200"/>
        </a:p>
      </dsp:txBody>
      <dsp:txXfrm>
        <a:off x="1039408" y="2192962"/>
        <a:ext cx="1568449" cy="1063601"/>
      </dsp:txXfrm>
    </dsp:sp>
    <dsp:sp modelId="{01979B15-CE62-4C01-98D7-6FD4F7DD5318}">
      <dsp:nvSpPr>
        <dsp:cNvPr id="0" name=""/>
        <dsp:cNvSpPr/>
      </dsp:nvSpPr>
      <dsp:spPr>
        <a:xfrm>
          <a:off x="2943690" y="1426264"/>
          <a:ext cx="1476188" cy="14763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768F057-3A62-458B-A93D-8831483A63D3}">
      <dsp:nvSpPr>
        <dsp:cNvPr id="0" name=""/>
        <dsp:cNvSpPr/>
      </dsp:nvSpPr>
      <dsp:spPr>
        <a:xfrm>
          <a:off x="1162423" y="92569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ru-RU" sz="1600" i="1" kern="1200"/>
            <a:t>МКОУ «Суховская СОШ»</a:t>
          </a:r>
          <a:endParaRPr lang="ru-RU" sz="1600" kern="1200"/>
        </a:p>
      </dsp:txBody>
      <dsp:txXfrm>
        <a:off x="1162423" y="925692"/>
        <a:ext cx="1599203" cy="99571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0F94C-6E04-48A5-908A-643846EF9FC4}" type="datetimeFigureOut">
              <a:rPr lang="ru-RU" smtClean="0"/>
              <a:t>06.09.2023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87CE7-F27F-4DE0-A881-D116A9FC3C1C}" type="slidenum">
              <a:rPr lang="ru-RU" smtClean="0"/>
              <a:t>‹#›</a:t>
            </a:fld>
            <a:endParaRPr lang="ru-RU" dirty="0"/>
          </a:p>
        </p:txBody>
      </p:sp>
    </p:spTree>
    <p:extLst>
      <p:ext uri="{BB962C8B-B14F-4D97-AF65-F5344CB8AC3E}">
        <p14:creationId xmlns:p14="http://schemas.microsoft.com/office/powerpoint/2010/main" val="70007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683568" y="2060848"/>
            <a:ext cx="7848872" cy="3744416"/>
          </a:xfrm>
          <a:prstGeom prst="rect">
            <a:avLst/>
          </a:prstGeom>
          <a:solidFill>
            <a:schemeClr val="bg1">
              <a:lumMod val="9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4" name="Дата 3"/>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6D6637C-CC8D-4D55-BE1C-A75839E673EE}" type="slidenum">
              <a:rPr lang="ru-RU" smtClean="0"/>
              <a:t>‹#›</a:t>
            </a:fld>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Tree>
    <p:extLst>
      <p:ext uri="{BB962C8B-B14F-4D97-AF65-F5344CB8AC3E}">
        <p14:creationId xmlns:p14="http://schemas.microsoft.com/office/powerpoint/2010/main" val="118369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392663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409360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324837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380041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117786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305440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308364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204575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200691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8BFE663-FDFB-400B-A601-FE028EFFE5C8}" type="datetimeFigureOut">
              <a:rPr lang="ru-RU" smtClean="0"/>
              <a:t>06.09.2023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6D6637C-CC8D-4D55-BE1C-A75839E673EE}" type="slidenum">
              <a:rPr lang="ru-RU" smtClean="0"/>
              <a:t>‹#›</a:t>
            </a:fld>
            <a:endParaRPr lang="ru-RU" dirty="0"/>
          </a:p>
        </p:txBody>
      </p:sp>
    </p:spTree>
    <p:extLst>
      <p:ext uri="{BB962C8B-B14F-4D97-AF65-F5344CB8AC3E}">
        <p14:creationId xmlns:p14="http://schemas.microsoft.com/office/powerpoint/2010/main" val="12195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E663-FDFB-400B-A601-FE028EFFE5C8}" type="datetimeFigureOut">
              <a:rPr lang="ru-RU" smtClean="0"/>
              <a:t>06.09.2023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6637C-CC8D-4D55-BE1C-A75839E673EE}" type="slidenum">
              <a:rPr lang="ru-RU" smtClean="0"/>
              <a:t>‹#›</a:t>
            </a:fld>
            <a:endParaRPr lang="ru-RU" dirty="0"/>
          </a:p>
        </p:txBody>
      </p:sp>
      <p:sp>
        <p:nvSpPr>
          <p:cNvPr id="7" name="Прямоугольник 6"/>
          <p:cNvSpPr/>
          <p:nvPr/>
        </p:nvSpPr>
        <p:spPr>
          <a:xfrm>
            <a:off x="5925089" y="6488668"/>
            <a:ext cx="3206583" cy="369332"/>
          </a:xfrm>
          <a:prstGeom prst="rect">
            <a:avLst/>
          </a:prstGeom>
        </p:spPr>
        <p:txBody>
          <a:bodyPr wrap="none">
            <a:spAutoFit/>
          </a:bodyPr>
          <a:lstStyle/>
          <a:p>
            <a:r>
              <a:rPr lang="en-US" dirty="0"/>
              <a:t>http://presentation-creation.ru/</a:t>
            </a:r>
            <a:endParaRPr lang="ru-RU" dirty="0"/>
          </a:p>
        </p:txBody>
      </p:sp>
    </p:spTree>
    <p:extLst>
      <p:ext uri="{BB962C8B-B14F-4D97-AF65-F5344CB8AC3E}">
        <p14:creationId xmlns:p14="http://schemas.microsoft.com/office/powerpoint/2010/main" val="770150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fg.resh.edu.ru/"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h.edu.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s02web.zoom.us/j/88544051851?pwd=eGxTWmtwa3Bia0lWQTY4VVF6bFpwZz09" TargetMode="External"/><Relationship Id="rId2" Type="http://schemas.openxmlformats.org/officeDocument/2006/relationships/hyperlink" Target="https://forms.gle/ukXnR6iSLrhykFEz7"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resh.edu.ru/" TargetMode="External"/><Relationship Id="rId7" Type="http://schemas.openxmlformats.org/officeDocument/2006/relationships/diagramColors" Target="../diagrams/colors1.xml"/><Relationship Id="rId2" Type="http://schemas.openxmlformats.org/officeDocument/2006/relationships/hyperlink" Target="https://edsoo.ru/"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png"/><Relationship Id="rId4" Type="http://schemas.openxmlformats.org/officeDocument/2006/relationships/diagramData" Target="../diagrams/data1.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soo.ru/Vneurochnaya_deyatelnost.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C:\Users\&#1057;&#1074;&#1077;&#1090;&#1083;&#1072;&#1085;&#1072;\Downloads\&#1052;&#1077;&#1090;&#1086;&#1076;&#1080;&#1095;&#1077;&#1089;&#1082;&#1080;&#1077;%20&#1088;&#1077;&#1082;&#1086;&#1084;&#1077;&#1085;&#1076;&#1072;&#1094;&#1080;&#1080;%20&#1087;&#1086;%20&#1086;&#1088;&#1075;&#1072;&#1085;&#1080;&#1079;&#1072;&#1094;&#1080;&#1080;%20&#1074;&#1085;&#1077;&#1091;&#1088;&#1086;&#1095;&#1085;&#1086;&#1081;%20&#1076;&#1077;&#1103;&#1090;&#1077;&#1083;&#1100;&#1085;&#1086;&#1089;&#1090;&#1080;.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file:///C:\Users\&#1057;&#1074;&#1077;&#1090;&#1083;&#1072;&#1085;&#1072;\Downloads\&#1055;&#1056;&#1055;%20&#1074;&#1085;&#1077;&#1091;&#1088;&#1086;&#1095;&#1085;&#1072;&#1103;%20&#1076;&#1077;&#1103;&#1090;%20&#1055;&#1088;&#1086;&#1092;&#1086;&#1088;&#1080;&#1077;&#1085;&#1090;&#1072;&#1094;&#1080;&#1103;%20&#1054;&#1054;&#1054;.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file:///C:\Users\&#1057;&#1074;&#1077;&#1090;&#1083;&#1072;&#1085;&#1072;\Downloads\&#1055;&#1088;&#1086;&#1075;&#1088;&#1072;&#1084;&#1084;&#1072;%20&#1082;&#1091;&#1088;&#1089;&#1072;%20&#1074;&#1085;&#1077;&#1091;&#1088;&#1086;&#1095;&#1085;&#1086;&#1081;%20&#1076;&#1077;&#1103;&#1090;&#1077;&#1083;&#1100;&#1085;&#1086;&#1089;&#1090;&#1080;.%20&#1060;&#1091;&#1085;&#1082;&#1094;&#1080;&#1086;&#1085;&#1072;&#1083;&#1100;&#1085;&#1072;&#1103;%20&#1075;&#1088;&#1072;&#1084;&#1086;&#1090;&#1085;&#1086;&#1089;&#1090;&#1100;%20&#1054;&#1054;&#1054;.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8"/>
            <a:ext cx="8856984" cy="2592288"/>
          </a:xfrm>
          <a:solidFill>
            <a:schemeClr val="bg2">
              <a:lumMod val="90000"/>
            </a:schemeClr>
          </a:solidFill>
          <a:effectLst>
            <a:softEdge rad="127000"/>
          </a:effectLst>
        </p:spPr>
        <p:txBody>
          <a:bodyPr>
            <a:noAutofit/>
          </a:bodyPr>
          <a:lstStyle/>
          <a:p>
            <a:r>
              <a:rPr lang="ru-RU" sz="2000" b="1" dirty="0">
                <a:solidFill>
                  <a:srgbClr val="FF0000"/>
                </a:solidFill>
              </a:rPr>
              <a:t>Аукцион педагогических идей по теме: </a:t>
            </a:r>
            <a:r>
              <a:rPr lang="ru-RU" sz="2000" b="1" dirty="0">
                <a:solidFill>
                  <a:srgbClr val="002060"/>
                </a:solidFill>
              </a:rPr>
              <a:t>«Опыт включения  в школьную программу (в части внеурочных занятий), «подготовительных» предметов в формате «Учимся для жизни», тренировок с использованием электронного банка заданий для оценки функциональной грамотности», а также </a:t>
            </a:r>
            <a:r>
              <a:rPr lang="ru-RU" sz="2000" b="1" dirty="0" err="1">
                <a:solidFill>
                  <a:srgbClr val="002060"/>
                </a:solidFill>
              </a:rPr>
              <a:t>профориентационных</a:t>
            </a:r>
            <a:r>
              <a:rPr lang="ru-RU" sz="2000" b="1" dirty="0">
                <a:solidFill>
                  <a:srgbClr val="002060"/>
                </a:solidFill>
              </a:rPr>
              <a:t> занятий в контексте региональной/муниципальной специфики с учетом возможностей образовательной организации»</a:t>
            </a:r>
          </a:p>
        </p:txBody>
      </p:sp>
      <p:sp>
        <p:nvSpPr>
          <p:cNvPr id="3" name="Подзаголовок 2"/>
          <p:cNvSpPr>
            <a:spLocks noGrp="1"/>
          </p:cNvSpPr>
          <p:nvPr>
            <p:ph type="subTitle" idx="1"/>
          </p:nvPr>
        </p:nvSpPr>
        <p:spPr>
          <a:xfrm>
            <a:off x="899592" y="4781120"/>
            <a:ext cx="4104456" cy="936104"/>
          </a:xfrm>
          <a:solidFill>
            <a:srgbClr val="FFC000"/>
          </a:solidFill>
          <a:scene3d>
            <a:camera prst="isometricOffAxis1Right"/>
            <a:lightRig rig="threePt" dir="t"/>
          </a:scene3d>
        </p:spPr>
        <p:txBody>
          <a:bodyPr/>
          <a:lstStyle/>
          <a:p>
            <a:r>
              <a:rPr lang="ru-RU" dirty="0">
                <a:solidFill>
                  <a:schemeClr val="bg2">
                    <a:lumMod val="50000"/>
                  </a:schemeClr>
                </a:solidFill>
              </a:rPr>
              <a:t>ШНОР и ШФЗР</a:t>
            </a:r>
          </a:p>
        </p:txBody>
      </p:sp>
      <p:sp>
        <p:nvSpPr>
          <p:cNvPr id="4" name="Прямоугольник 3"/>
          <p:cNvSpPr/>
          <p:nvPr/>
        </p:nvSpPr>
        <p:spPr>
          <a:xfrm>
            <a:off x="6170984" y="5704748"/>
            <a:ext cx="2808312" cy="769441"/>
          </a:xfrm>
          <a:prstGeom prst="rect">
            <a:avLst/>
          </a:prstGeom>
        </p:spPr>
        <p:txBody>
          <a:bodyPr wrap="square">
            <a:spAutoFit/>
          </a:bodyPr>
          <a:lstStyle/>
          <a:p>
            <a:pPr lvl="0" fontAlgn="base">
              <a:lnSpc>
                <a:spcPct val="90000"/>
              </a:lnSpc>
              <a:spcBef>
                <a:spcPct val="20000"/>
              </a:spcBef>
              <a:spcAft>
                <a:spcPct val="0"/>
              </a:spcAft>
            </a:pPr>
            <a:r>
              <a:rPr lang="ru-RU" sz="2200" kern="0" dirty="0">
                <a:solidFill>
                  <a:srgbClr val="FF0000"/>
                </a:solidFill>
                <a:latin typeface="Microsoft Sans Serif"/>
              </a:rPr>
              <a:t>29.11.2022 год</a:t>
            </a:r>
          </a:p>
          <a:p>
            <a:pPr lvl="0" fontAlgn="base">
              <a:lnSpc>
                <a:spcPct val="90000"/>
              </a:lnSpc>
              <a:spcBef>
                <a:spcPct val="20000"/>
              </a:spcBef>
              <a:spcAft>
                <a:spcPct val="0"/>
              </a:spcAft>
            </a:pPr>
            <a:r>
              <a:rPr lang="en-US" sz="2200" kern="0" dirty="0">
                <a:solidFill>
                  <a:srgbClr val="FF0000"/>
                </a:solidFill>
                <a:latin typeface="Microsoft Sans Serif"/>
              </a:rPr>
              <a:t>Zoom-</a:t>
            </a:r>
            <a:r>
              <a:rPr lang="ru-RU" sz="2200" kern="0" dirty="0">
                <a:solidFill>
                  <a:srgbClr val="FF0000"/>
                </a:solidFill>
                <a:latin typeface="Microsoft Sans Serif"/>
              </a:rPr>
              <a:t>конференция</a:t>
            </a:r>
            <a:r>
              <a:rPr lang="ru-RU" sz="2200" kern="0" dirty="0">
                <a:solidFill>
                  <a:srgbClr val="FFFF00"/>
                </a:solidFill>
                <a:latin typeface="Microsoft Sans Serif"/>
              </a:rPr>
              <a:t> </a:t>
            </a:r>
          </a:p>
        </p:txBody>
      </p:sp>
      <p:sp>
        <p:nvSpPr>
          <p:cNvPr id="5" name="Подзаголовок 2"/>
          <p:cNvSpPr txBox="1">
            <a:spLocks/>
          </p:cNvSpPr>
          <p:nvPr/>
        </p:nvSpPr>
        <p:spPr>
          <a:xfrm>
            <a:off x="899592" y="4768644"/>
            <a:ext cx="4104456" cy="936104"/>
          </a:xfrm>
          <a:prstGeom prst="rect">
            <a:avLst/>
          </a:prstGeom>
          <a:solidFill>
            <a:srgbClr val="FFC000"/>
          </a:solidFill>
          <a:scene3d>
            <a:camera prst="isometricOffAxis1Right"/>
            <a:lightRig rig="threePt" dir="t"/>
          </a:scene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dirty="0">
                <a:solidFill>
                  <a:schemeClr val="bg2">
                    <a:lumMod val="50000"/>
                  </a:schemeClr>
                </a:solidFill>
              </a:rPr>
              <a:t>ШНОР и ШФЗР</a:t>
            </a:r>
          </a:p>
        </p:txBody>
      </p:sp>
    </p:spTree>
    <p:extLst>
      <p:ext uri="{BB962C8B-B14F-4D97-AF65-F5344CB8AC3E}">
        <p14:creationId xmlns:p14="http://schemas.microsoft.com/office/powerpoint/2010/main" val="182239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796950"/>
          </a:xfrm>
        </p:spPr>
        <p:txBody>
          <a:bodyPr>
            <a:noAutofit/>
          </a:bodyPr>
          <a:lstStyle/>
          <a:p>
            <a:pPr algn="l"/>
            <a:r>
              <a:rPr lang="en-US" sz="2400" dirty="0">
                <a:solidFill>
                  <a:srgbClr val="002060"/>
                </a:solidFill>
                <a:hlinkClick r:id="rId2"/>
              </a:rPr>
              <a:t>https://fg.resh.edu.ru/</a:t>
            </a:r>
            <a:r>
              <a:rPr lang="ru-RU" sz="2400" dirty="0">
                <a:solidFill>
                  <a:srgbClr val="002060"/>
                </a:solidFill>
              </a:rPr>
              <a:t> </a:t>
            </a:r>
          </a:p>
        </p:txBody>
      </p:sp>
      <p:pic>
        <p:nvPicPr>
          <p:cNvPr id="5" name="Picture 2" descr="https://dagmintrud.ru/upload/iblock/b43/b43b9a8908a3a253d9027ebd36f8d68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39" t="4848" r="11739" b="8146"/>
          <a:stretch/>
        </p:blipFill>
        <p:spPr bwMode="auto">
          <a:xfrm>
            <a:off x="0" y="1689806"/>
            <a:ext cx="2724554" cy="41044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07904" y="1689806"/>
            <a:ext cx="439958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67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hlinkClick r:id="rId2"/>
              </a:rPr>
              <a:t>https://resh.edu.ru/</a:t>
            </a:r>
            <a:r>
              <a:rPr lang="ru-RU" dirty="0"/>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31" y="1844824"/>
            <a:ext cx="9058869" cy="432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61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338936" cy="1143000"/>
          </a:xfrm>
        </p:spPr>
        <p:txBody>
          <a:bodyPr>
            <a:noAutofit/>
          </a:bodyPr>
          <a:lstStyle/>
          <a:p>
            <a:r>
              <a:rPr lang="ru-RU" sz="3200" dirty="0"/>
              <a:t>Электронный банк заданий </a:t>
            </a:r>
            <a:br>
              <a:rPr lang="ru-RU" sz="3200" dirty="0"/>
            </a:br>
            <a:r>
              <a:rPr lang="ru-RU" sz="3200" dirty="0"/>
              <a:t>для оценки ФГ</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70024"/>
            <a:ext cx="8229600" cy="398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99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40000" lnSpcReduction="20000"/>
          </a:bodyPr>
          <a:lstStyle/>
          <a:p>
            <a:pPr marL="0" indent="0" algn="ctr">
              <a:buNone/>
            </a:pPr>
            <a:r>
              <a:rPr lang="ru-RU" sz="5500" dirty="0">
                <a:solidFill>
                  <a:srgbClr val="FF0000"/>
                </a:solidFill>
                <a:effectLst>
                  <a:outerShdw blurRad="38100" dist="38100" dir="2700000" algn="tl">
                    <a:srgbClr val="000000">
                      <a:alpha val="43137"/>
                    </a:srgbClr>
                  </a:outerShdw>
                </a:effectLst>
              </a:rPr>
              <a:t>НАПОМИНАНИЕ!!!</a:t>
            </a:r>
          </a:p>
          <a:p>
            <a:pPr marL="0" indent="0" algn="ctr">
              <a:buNone/>
            </a:pPr>
            <a:r>
              <a:rPr lang="ru-RU" dirty="0"/>
              <a:t>Уважаемые коллеги!</a:t>
            </a:r>
          </a:p>
          <a:p>
            <a:pPr marL="0" indent="0" algn="ctr">
              <a:buNone/>
            </a:pPr>
            <a:endParaRPr lang="ru-RU" dirty="0"/>
          </a:p>
          <a:p>
            <a:pPr marL="0" indent="0">
              <a:buNone/>
            </a:pPr>
            <a:r>
              <a:rPr lang="ru-RU" b="1" dirty="0"/>
              <a:t>30 ноября 2022 года в 14.00 </a:t>
            </a:r>
            <a:r>
              <a:rPr lang="ru-RU" dirty="0"/>
              <a:t>кафедра управления и профессионального образования ГАОУ ДПО «ЛОИРО» проводит второй </a:t>
            </a:r>
            <a:r>
              <a:rPr lang="ru-RU" dirty="0" err="1"/>
              <a:t>вебинар</a:t>
            </a:r>
            <a:r>
              <a:rPr lang="ru-RU" dirty="0"/>
              <a:t> по теме: </a:t>
            </a:r>
            <a:r>
              <a:rPr lang="ru-RU" b="1" dirty="0"/>
              <a:t>«Обмен успешными практиками между школами, реализующими «Проект 500+» в рамках региональных инновационных программ и проектов Ленинградской области»</a:t>
            </a:r>
            <a:r>
              <a:rPr lang="ru-RU" dirty="0"/>
              <a:t> (далее – </a:t>
            </a:r>
            <a:r>
              <a:rPr lang="ru-RU" dirty="0" err="1"/>
              <a:t>вебинар</a:t>
            </a:r>
            <a:r>
              <a:rPr lang="ru-RU" dirty="0"/>
              <a:t>).</a:t>
            </a:r>
          </a:p>
          <a:p>
            <a:pPr marL="0" indent="0">
              <a:buNone/>
            </a:pPr>
            <a:r>
              <a:rPr lang="ru-RU" dirty="0"/>
              <a:t>Содержание </a:t>
            </a:r>
            <a:r>
              <a:rPr lang="ru-RU" dirty="0" err="1"/>
              <a:t>вебинара</a:t>
            </a:r>
            <a:r>
              <a:rPr lang="ru-RU" dirty="0"/>
              <a:t> учитывает конкретные запросы образовательных организаций Ленинградской области, реализующих данное направление деятельности, и посвящено рассмотрению проблематики преодоления учебной </a:t>
            </a:r>
            <a:r>
              <a:rPr lang="ru-RU" dirty="0" err="1"/>
              <a:t>неуспешности</a:t>
            </a:r>
            <a:r>
              <a:rPr lang="ru-RU" dirty="0"/>
              <a:t> разных категорий, обучающихся в школе.  </a:t>
            </a:r>
          </a:p>
          <a:p>
            <a:pPr marL="0" indent="0">
              <a:buNone/>
            </a:pPr>
            <a:r>
              <a:rPr lang="ru-RU" dirty="0"/>
              <a:t>В рамках </a:t>
            </a:r>
            <a:r>
              <a:rPr lang="ru-RU" dirty="0" err="1"/>
              <a:t>вебинара</a:t>
            </a:r>
            <a:r>
              <a:rPr lang="ru-RU" dirty="0"/>
              <a:t> предусмотрено представление проектов и практик работы с учебной </a:t>
            </a:r>
            <a:r>
              <a:rPr lang="ru-RU" dirty="0" err="1"/>
              <a:t>неуспешностью</a:t>
            </a:r>
            <a:r>
              <a:rPr lang="ru-RU" dirty="0"/>
              <a:t> школьников, их обсуждение в формате совместного диалога, что позволит участникам </a:t>
            </a:r>
            <a:r>
              <a:rPr lang="ru-RU" dirty="0" err="1"/>
              <a:t>вебинара</a:t>
            </a:r>
            <a:r>
              <a:rPr lang="ru-RU" dirty="0"/>
              <a:t> сфокусироваться на поиске эффективных решений работы с учебной </a:t>
            </a:r>
            <a:r>
              <a:rPr lang="ru-RU" dirty="0" err="1"/>
              <a:t>неуспешностью</a:t>
            </a:r>
            <a:r>
              <a:rPr lang="ru-RU" dirty="0"/>
              <a:t> обучающихся. </a:t>
            </a:r>
          </a:p>
          <a:p>
            <a:pPr marL="0" indent="0">
              <a:buNone/>
            </a:pPr>
            <a:r>
              <a:rPr lang="ru-RU" dirty="0"/>
              <a:t>К участию в </a:t>
            </a:r>
            <a:r>
              <a:rPr lang="ru-RU" dirty="0" err="1"/>
              <a:t>вебинаре</a:t>
            </a:r>
            <a:r>
              <a:rPr lang="ru-RU" dirty="0"/>
              <a:t> приглашаются управленческие команды, реализующие «Проект 500+» в Ленинградской области; </a:t>
            </a:r>
            <a:r>
              <a:rPr lang="ru-RU" b="1" dirty="0"/>
              <a:t>муниципальные команды, реализующие сетевое наставничество школ с высокими и низкими образовательными результатами обучающихся</a:t>
            </a:r>
            <a:r>
              <a:rPr lang="ru-RU" dirty="0"/>
              <a:t>; представители </a:t>
            </a:r>
            <a:r>
              <a:rPr lang="ru-RU" dirty="0" err="1"/>
              <a:t>стажировочных</a:t>
            </a:r>
            <a:r>
              <a:rPr lang="ru-RU" dirty="0"/>
              <a:t> площадок, имеющие опыт продуктивной и эффективной деятельности в теме</a:t>
            </a:r>
            <a:r>
              <a:rPr lang="ru-RU" b="1" dirty="0"/>
              <a:t>, а также все остальные участники, интересующиеся темой мероприятия.  </a:t>
            </a:r>
          </a:p>
          <a:p>
            <a:pPr marL="0" indent="0">
              <a:buNone/>
            </a:pPr>
            <a:endParaRPr lang="ru-RU" dirty="0"/>
          </a:p>
          <a:p>
            <a:pPr marL="0" indent="0">
              <a:buNone/>
            </a:pPr>
            <a:r>
              <a:rPr lang="ru-RU" dirty="0">
                <a:solidFill>
                  <a:srgbClr val="FF0000"/>
                </a:solidFill>
              </a:rPr>
              <a:t>Для участия в </a:t>
            </a:r>
            <a:r>
              <a:rPr lang="ru-RU" dirty="0" err="1">
                <a:solidFill>
                  <a:srgbClr val="FF0000"/>
                </a:solidFill>
              </a:rPr>
              <a:t>вебинаре</a:t>
            </a:r>
            <a:r>
              <a:rPr lang="ru-RU" dirty="0">
                <a:solidFill>
                  <a:srgbClr val="FF0000"/>
                </a:solidFill>
              </a:rPr>
              <a:t> необходимо пройти регистрацию. </a:t>
            </a:r>
            <a:r>
              <a:rPr lang="ru-RU" dirty="0"/>
              <a:t>Регистрация на мероприятие открыта </a:t>
            </a:r>
            <a:r>
              <a:rPr lang="ru-RU" b="1" dirty="0"/>
              <a:t>по ссылке</a:t>
            </a:r>
            <a:r>
              <a:rPr lang="ru-RU" dirty="0"/>
              <a:t>:</a:t>
            </a:r>
            <a:r>
              <a:rPr lang="ru-RU" b="1" dirty="0"/>
              <a:t> </a:t>
            </a:r>
            <a:r>
              <a:rPr lang="ru-RU" u="sng" dirty="0">
                <a:hlinkClick r:id="rId2"/>
              </a:rPr>
              <a:t>https://forms.gle/ukXnR6iSLrhykFEz7</a:t>
            </a:r>
            <a:r>
              <a:rPr lang="ru-RU" u="sng" dirty="0"/>
              <a:t>  (ссылку скопировать и вставить в </a:t>
            </a:r>
            <a:r>
              <a:rPr lang="ru-RU" u="sng" dirty="0" err="1"/>
              <a:t>браузерную</a:t>
            </a:r>
            <a:r>
              <a:rPr lang="ru-RU" u="sng" dirty="0"/>
              <a:t> строку)</a:t>
            </a:r>
            <a:endParaRPr lang="ru-RU" dirty="0"/>
          </a:p>
          <a:p>
            <a:pPr marL="0" indent="0">
              <a:buNone/>
            </a:pPr>
            <a:r>
              <a:rPr lang="ru-RU" dirty="0"/>
              <a:t>Форма проведения – дистанционная, ссылка на подключение </a:t>
            </a:r>
            <a:r>
              <a:rPr lang="en-US" dirty="0"/>
              <a:t>Zoom</a:t>
            </a:r>
            <a:r>
              <a:rPr lang="ru-RU" dirty="0"/>
              <a:t>:</a:t>
            </a:r>
            <a:br>
              <a:rPr lang="ru-RU" dirty="0"/>
            </a:br>
            <a:r>
              <a:rPr lang="ru-RU" u="sng" dirty="0">
                <a:hlinkClick r:id="rId3"/>
              </a:rPr>
              <a:t>https://us02web.zoom.us/j/88544051851?pwd=eGxTWmtwa3Bia0lWQTY4VVF6bFpwZz09</a:t>
            </a:r>
            <a:br>
              <a:rPr lang="ru-RU" dirty="0"/>
            </a:br>
            <a:r>
              <a:rPr lang="ru-RU" dirty="0"/>
              <a:t>Идентификатор конференции: 885 4405 1851</a:t>
            </a:r>
            <a:br>
              <a:rPr lang="ru-RU" dirty="0"/>
            </a:br>
            <a:r>
              <a:rPr lang="ru-RU" dirty="0"/>
              <a:t>Код доступа: 291339</a:t>
            </a:r>
          </a:p>
          <a:p>
            <a:endParaRPr lang="ru-RU" dirty="0"/>
          </a:p>
        </p:txBody>
      </p:sp>
      <p:pic>
        <p:nvPicPr>
          <p:cNvPr id="4" name="Рисунок 3" descr="C:\Users\kolyk\AppData\Local\Microsoft\Windows\INetCache\Content.Word\90_цветное.png"/>
          <p:cNvPicPr/>
          <p:nvPr/>
        </p:nvPicPr>
        <p:blipFill>
          <a:blip r:embed="rId4" cstate="print">
            <a:extLst>
              <a:ext uri="{28A0092B-C50C-407E-A947-70E740481C1C}">
                <a14:useLocalDpi xmlns:a14="http://schemas.microsoft.com/office/drawing/2010/main" val="0"/>
              </a:ext>
            </a:extLst>
          </a:blip>
          <a:srcRect l="14963" t="3740" r="9601" b="4239"/>
          <a:stretch>
            <a:fillRect/>
          </a:stretch>
        </p:blipFill>
        <p:spPr bwMode="auto">
          <a:xfrm>
            <a:off x="251520" y="188640"/>
            <a:ext cx="2242185" cy="1367790"/>
          </a:xfrm>
          <a:prstGeom prst="rect">
            <a:avLst/>
          </a:prstGeom>
          <a:noFill/>
          <a:ln>
            <a:noFill/>
          </a:ln>
        </p:spPr>
      </p:pic>
    </p:spTree>
    <p:extLst>
      <p:ext uri="{BB962C8B-B14F-4D97-AF65-F5344CB8AC3E}">
        <p14:creationId xmlns:p14="http://schemas.microsoft.com/office/powerpoint/2010/main" val="99518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594376" cy="2074242"/>
          </a:xfrm>
        </p:spPr>
        <p:txBody>
          <a:bodyPr>
            <a:noAutofit/>
          </a:bodyPr>
          <a:lstStyle/>
          <a:p>
            <a:pPr algn="r"/>
            <a:r>
              <a:rPr lang="ru-RU" sz="2000" dirty="0">
                <a:solidFill>
                  <a:srgbClr val="1B3281"/>
                </a:solidFill>
                <a:latin typeface="Times New Roman" pitchFamily="18" charset="0"/>
                <a:cs typeface="Times New Roman" pitchFamily="18" charset="0"/>
              </a:rPr>
              <a:t>Презентация подготовлена с использованием материалов                                </a:t>
            </a:r>
            <a:br>
              <a:rPr lang="ru-RU" sz="2000" dirty="0">
                <a:solidFill>
                  <a:srgbClr val="1B3281"/>
                </a:solidFill>
                <a:latin typeface="Times New Roman" pitchFamily="18" charset="0"/>
                <a:cs typeface="Times New Roman" pitchFamily="18" charset="0"/>
              </a:rPr>
            </a:br>
            <a:br>
              <a:rPr lang="ru-RU" sz="2000" dirty="0">
                <a:solidFill>
                  <a:srgbClr val="1B3281"/>
                </a:solidFill>
                <a:latin typeface="Times New Roman" pitchFamily="18" charset="0"/>
                <a:cs typeface="Times New Roman" pitchFamily="18" charset="0"/>
              </a:rPr>
            </a:br>
            <a:r>
              <a:rPr lang="en-US" sz="2000" dirty="0">
                <a:solidFill>
                  <a:srgbClr val="1B3281"/>
                </a:solidFill>
                <a:latin typeface="Times New Roman" pitchFamily="18" charset="0"/>
                <a:cs typeface="Times New Roman" pitchFamily="18" charset="0"/>
                <a:hlinkClick r:id="rId2"/>
              </a:rPr>
              <a:t>https://edsoo.ru/</a:t>
            </a:r>
            <a:br>
              <a:rPr lang="ru-RU" sz="2000" dirty="0">
                <a:solidFill>
                  <a:srgbClr val="1B3281"/>
                </a:solidFill>
                <a:latin typeface="Times New Roman" pitchFamily="18" charset="0"/>
                <a:cs typeface="Times New Roman" pitchFamily="18" charset="0"/>
              </a:rPr>
            </a:br>
            <a:br>
              <a:rPr lang="ru-RU" sz="2000" dirty="0">
                <a:solidFill>
                  <a:srgbClr val="1B3281"/>
                </a:solidFill>
                <a:latin typeface="Times New Roman" pitchFamily="18" charset="0"/>
                <a:cs typeface="Times New Roman" pitchFamily="18" charset="0"/>
              </a:rPr>
            </a:br>
            <a:br>
              <a:rPr lang="ru-RU" sz="2000" dirty="0">
                <a:solidFill>
                  <a:srgbClr val="1B3281"/>
                </a:solidFill>
                <a:latin typeface="Times New Roman" pitchFamily="18" charset="0"/>
                <a:cs typeface="Times New Roman" pitchFamily="18" charset="0"/>
              </a:rPr>
            </a:br>
            <a:r>
              <a:rPr lang="en-US" sz="2000" dirty="0">
                <a:solidFill>
                  <a:srgbClr val="1B3281"/>
                </a:solidFill>
                <a:latin typeface="Times New Roman" pitchFamily="18" charset="0"/>
                <a:cs typeface="Times New Roman" pitchFamily="18" charset="0"/>
                <a:hlinkClick r:id="rId3"/>
              </a:rPr>
              <a:t>https://resh.edu.ru/</a:t>
            </a:r>
            <a:r>
              <a:rPr lang="ru-RU" sz="2000" dirty="0">
                <a:solidFill>
                  <a:srgbClr val="1B3281"/>
                </a:solidFill>
                <a:latin typeface="Times New Roman" pitchFamily="18" charset="0"/>
                <a:cs typeface="Times New Roman" pitchFamily="18" charset="0"/>
              </a:rPr>
              <a:t>  </a:t>
            </a:r>
            <a:endParaRPr lang="ru-RU" sz="2000" dirty="0"/>
          </a:p>
        </p:txBody>
      </p:sp>
      <p:sp>
        <p:nvSpPr>
          <p:cNvPr id="3" name="WordArt 2"/>
          <p:cNvSpPr>
            <a:spLocks noChangeArrowheads="1" noChangeShapeType="1" noTextEdit="1"/>
          </p:cNvSpPr>
          <p:nvPr/>
        </p:nvSpPr>
        <p:spPr bwMode="gray">
          <a:xfrm>
            <a:off x="2195736" y="2348880"/>
            <a:ext cx="5544616" cy="720080"/>
          </a:xfrm>
          <a:prstGeom prst="rect">
            <a:avLst/>
          </a:prstGeom>
          <a:solidFill>
            <a:schemeClr val="bg1"/>
          </a:solidFill>
        </p:spPr>
        <p:txBody>
          <a:bodyPr wrap="none" fromWordArt="1">
            <a:prstTxWarp prst="textDeflate">
              <a:avLst>
                <a:gd name="adj" fmla="val 0"/>
              </a:avLst>
            </a:prstTxWarp>
          </a:bodyPr>
          <a:lstStyle/>
          <a:p>
            <a:pPr algn="ctr"/>
            <a:r>
              <a:rPr lang="ru-RU" sz="36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Спасибо за внимание</a:t>
            </a:r>
            <a:r>
              <a:rPr lang="en-US" sz="36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 !</a:t>
            </a:r>
            <a:endParaRPr lang="ru-RU" sz="36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1979089632"/>
              </p:ext>
            </p:extLst>
          </p:nvPr>
        </p:nvGraphicFramePr>
        <p:xfrm>
          <a:off x="454652" y="3212976"/>
          <a:ext cx="8509836" cy="3110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AutoShape 2" descr="https://static.edsoo.ru/projects/edsoo/assets/images/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0315" y="913668"/>
            <a:ext cx="2619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7189" y="1313718"/>
            <a:ext cx="1032564" cy="112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555776" y="1520031"/>
            <a:ext cx="1925960" cy="923330"/>
          </a:xfrm>
          <a:prstGeom prst="rect">
            <a:avLst/>
          </a:prstGeom>
        </p:spPr>
        <p:txBody>
          <a:bodyPr wrap="square">
            <a:spAutoFit/>
          </a:bodyPr>
          <a:lstStyle/>
          <a:p>
            <a:r>
              <a:rPr lang="ru-RU" dirty="0">
                <a:solidFill>
                  <a:srgbClr val="1B3281"/>
                </a:solidFill>
                <a:latin typeface="Times New Roman" pitchFamily="18" charset="0"/>
                <a:cs typeface="Times New Roman" pitchFamily="18" charset="0"/>
              </a:rPr>
              <a:t>РОССИЙСКАЯ </a:t>
            </a:r>
            <a:br>
              <a:rPr lang="ru-RU" dirty="0">
                <a:solidFill>
                  <a:srgbClr val="1B3281"/>
                </a:solidFill>
                <a:latin typeface="Times New Roman" pitchFamily="18" charset="0"/>
                <a:cs typeface="Times New Roman" pitchFamily="18" charset="0"/>
              </a:rPr>
            </a:br>
            <a:r>
              <a:rPr lang="ru-RU" dirty="0">
                <a:solidFill>
                  <a:srgbClr val="1B3281"/>
                </a:solidFill>
                <a:latin typeface="Times New Roman" pitchFamily="18" charset="0"/>
                <a:cs typeface="Times New Roman" pitchFamily="18" charset="0"/>
              </a:rPr>
              <a:t>ЭЛЕКТРОННАЯ </a:t>
            </a:r>
            <a:br>
              <a:rPr lang="ru-RU" dirty="0">
                <a:solidFill>
                  <a:srgbClr val="1B3281"/>
                </a:solidFill>
                <a:latin typeface="Times New Roman" pitchFamily="18" charset="0"/>
                <a:cs typeface="Times New Roman" pitchFamily="18" charset="0"/>
              </a:rPr>
            </a:br>
            <a:r>
              <a:rPr lang="ru-RU" dirty="0">
                <a:solidFill>
                  <a:srgbClr val="1B3281"/>
                </a:solidFill>
                <a:latin typeface="Times New Roman" pitchFamily="18" charset="0"/>
                <a:cs typeface="Times New Roman" pitchFamily="18" charset="0"/>
              </a:rPr>
              <a:t>ШКОЛА </a:t>
            </a:r>
            <a:endParaRPr lang="ru-RU" dirty="0"/>
          </a:p>
        </p:txBody>
      </p:sp>
    </p:spTree>
    <p:extLst>
      <p:ext uri="{BB962C8B-B14F-4D97-AF65-F5344CB8AC3E}">
        <p14:creationId xmlns:p14="http://schemas.microsoft.com/office/powerpoint/2010/main" val="313663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1143000"/>
          </a:xfrm>
          <a:solidFill>
            <a:srgbClr val="FFFF00"/>
          </a:solidFill>
          <a:scene3d>
            <a:camera prst="isometricOffAxis2Left"/>
            <a:lightRig rig="threePt" dir="t"/>
          </a:scene3d>
        </p:spPr>
        <p:txBody>
          <a:bodyPr/>
          <a:lstStyle/>
          <a:p>
            <a:r>
              <a:rPr lang="ru-RU" dirty="0">
                <a:solidFill>
                  <a:srgbClr val="FF0000"/>
                </a:solidFill>
              </a:rPr>
              <a:t>Аукцион педагогических идей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658064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05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800" dirty="0">
                <a:solidFill>
                  <a:srgbClr val="FF0000"/>
                </a:solidFill>
              </a:rPr>
              <a:t>Внеурочная деятельность</a:t>
            </a:r>
            <a:br>
              <a:rPr lang="ru-RU" sz="2800" dirty="0"/>
            </a:br>
            <a:r>
              <a:rPr lang="en-US" sz="2800" dirty="0">
                <a:hlinkClick r:id="rId2"/>
              </a:rPr>
              <a:t>https://edsoo.ru/Vneurochnaya_deyatelnost.htm</a:t>
            </a:r>
            <a:r>
              <a:rPr lang="ru-RU" sz="2800" dirty="0"/>
              <a:t> </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22308"/>
            <a:ext cx="8229600" cy="448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79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FF0000"/>
                </a:solidFill>
              </a:rPr>
              <a:t>Организация внеурочной деятельности</a:t>
            </a:r>
            <a:br>
              <a:rPr lang="ru-RU" sz="2400" dirty="0">
                <a:solidFill>
                  <a:srgbClr val="FF0000"/>
                </a:solidFill>
              </a:rPr>
            </a:br>
            <a:r>
              <a:rPr lang="en-US" sz="2000" dirty="0">
                <a:hlinkClick r:id="rId2" action="ppaction://hlinkfile"/>
              </a:rPr>
              <a:t>file:///C:/Users/</a:t>
            </a:r>
            <a:r>
              <a:rPr lang="ru-RU" sz="2000" dirty="0">
                <a:hlinkClick r:id="rId2" action="ppaction://hlinkfile"/>
              </a:rPr>
              <a:t>Светлана/</a:t>
            </a:r>
            <a:r>
              <a:rPr lang="en-US" sz="2000" dirty="0">
                <a:hlinkClick r:id="rId2" action="ppaction://hlinkfile"/>
              </a:rPr>
              <a:t>Downloads/</a:t>
            </a:r>
            <a:r>
              <a:rPr lang="ru-RU" sz="2000" dirty="0">
                <a:hlinkClick r:id="rId2" action="ppaction://hlinkfile"/>
              </a:rPr>
              <a:t>Методические%20рекомендации%20по%20организации%20внеурочной%20деятельности.</a:t>
            </a:r>
            <a:r>
              <a:rPr lang="en-US" sz="2000" dirty="0" err="1">
                <a:hlinkClick r:id="rId2" action="ppaction://hlinkfile"/>
              </a:rPr>
              <a:t>pdf</a:t>
            </a:r>
            <a:r>
              <a:rPr lang="ru-RU" sz="2000" dirty="0"/>
              <a:t> </a:t>
            </a:r>
            <a:endParaRPr lang="ru-RU" sz="24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5" y="1407400"/>
            <a:ext cx="3705899" cy="542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779912" y="1447189"/>
            <a:ext cx="5184576" cy="4770537"/>
          </a:xfrm>
          <a:prstGeom prst="rect">
            <a:avLst/>
          </a:prstGeom>
        </p:spPr>
        <p:txBody>
          <a:bodyPr wrap="square">
            <a:spAutoFit/>
          </a:bodyPr>
          <a:lstStyle/>
          <a:p>
            <a:r>
              <a:rPr lang="ru-RU" sz="1600" dirty="0"/>
              <a:t>…Внеурочная деятельность является неотъемлемой и обязательной частью образовательного процесса и должна найти свое отражение в основной образовательной программе. Она организуется в целях обеспечения индивидуальных потребностей обучающихся, направлена на достижение планируемых результатов освоения основной образовательной программы (личностных, </a:t>
            </a:r>
            <a:r>
              <a:rPr lang="ru-RU" sz="1600" dirty="0" err="1"/>
              <a:t>метапредметных</a:t>
            </a:r>
            <a:r>
              <a:rPr lang="ru-RU" sz="1600" dirty="0"/>
              <a:t> и предметных) и осуществляется в формах, отличных от форм, используемых преимущественно на урочных занятиях.</a:t>
            </a:r>
          </a:p>
          <a:p>
            <a:endParaRPr lang="ru-RU" sz="1600" dirty="0"/>
          </a:p>
          <a:p>
            <a:r>
              <a:rPr lang="ru-RU" sz="1600" dirty="0">
                <a:solidFill>
                  <a:srgbClr val="FF0000"/>
                </a:solidFill>
              </a:rPr>
              <a:t>В соответствии с ФГОС начального общего и основного общего образования образовательная организация должна обеспечить обучающимся до 10 часов еженедельных занятий внеурочной деятельностью (до 1320 часов на уровне начального общего образования, до 1750 часов на уровне основного общего образования)…</a:t>
            </a:r>
          </a:p>
        </p:txBody>
      </p:sp>
    </p:spTree>
    <p:extLst>
      <p:ext uri="{BB962C8B-B14F-4D97-AF65-F5344CB8AC3E}">
        <p14:creationId xmlns:p14="http://schemas.microsoft.com/office/powerpoint/2010/main" val="299301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247" y="1700808"/>
            <a:ext cx="8579296" cy="452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37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FF0000"/>
                </a:solidFill>
              </a:rPr>
              <a:t>Содержательное наполнение внеурочной деятельности. </a:t>
            </a:r>
          </a:p>
        </p:txBody>
      </p:sp>
      <p:sp>
        <p:nvSpPr>
          <p:cNvPr id="3" name="Объект 2"/>
          <p:cNvSpPr>
            <a:spLocks noGrp="1"/>
          </p:cNvSpPr>
          <p:nvPr>
            <p:ph idx="1"/>
          </p:nvPr>
        </p:nvSpPr>
        <p:spPr>
          <a:xfrm>
            <a:off x="457200" y="1196752"/>
            <a:ext cx="8229600" cy="5256584"/>
          </a:xfrm>
        </p:spPr>
        <p:txBody>
          <a:bodyPr>
            <a:normAutofit fontScale="47500" lnSpcReduction="20000"/>
          </a:bodyPr>
          <a:lstStyle/>
          <a:p>
            <a:r>
              <a:rPr lang="ru-RU" dirty="0"/>
              <a:t>Таким образом, часы внеурочной деятельности могут выделяться:</a:t>
            </a:r>
          </a:p>
          <a:p>
            <a:pPr marL="0" indent="0">
              <a:buNone/>
            </a:pPr>
            <a:r>
              <a:rPr lang="ru-RU" dirty="0"/>
              <a:t>-  на занятия школьников в социально ориентированных объединениях: экологических, волонтерских, трудовых и т.п.; </a:t>
            </a:r>
          </a:p>
          <a:p>
            <a:pPr marL="0" indent="0">
              <a:buNone/>
            </a:pPr>
            <a:r>
              <a:rPr lang="ru-RU" dirty="0"/>
              <a:t>-  на занятия школьников с педагогами, сопровождающими деятельность детских общественных объединений и органов ученического самоуправления;</a:t>
            </a:r>
          </a:p>
          <a:p>
            <a:pPr marL="0" indent="0">
              <a:buNone/>
            </a:pPr>
            <a:r>
              <a:rPr lang="ru-RU" dirty="0"/>
              <a:t>-  на занятия школьников с педагогами, сопровождающими их проектно-исследовательскую деятельность;</a:t>
            </a:r>
          </a:p>
          <a:p>
            <a:pPr marL="0" indent="0">
              <a:buNone/>
            </a:pPr>
            <a:r>
              <a:rPr lang="ru-RU" dirty="0"/>
              <a:t>-  на занятия школьников в рамках циклов специально организованных внеурочных занятий, посвященных актуальным социальным, нравственным проблемам современного мира; </a:t>
            </a:r>
          </a:p>
          <a:p>
            <a:pPr marL="0" indent="0">
              <a:buNone/>
            </a:pPr>
            <a:r>
              <a:rPr lang="ru-RU" dirty="0"/>
              <a:t>-  </a:t>
            </a:r>
            <a:r>
              <a:rPr lang="ru-RU" dirty="0">
                <a:solidFill>
                  <a:srgbClr val="FF0000"/>
                </a:solidFill>
                <a:effectLst>
                  <a:outerShdw blurRad="38100" dist="38100" dir="2700000" algn="tl">
                    <a:srgbClr val="000000">
                      <a:alpha val="43137"/>
                    </a:srgbClr>
                  </a:outerShdw>
                </a:effectLst>
              </a:rPr>
              <a:t>на </a:t>
            </a:r>
            <a:r>
              <a:rPr lang="ru-RU" dirty="0" err="1">
                <a:solidFill>
                  <a:srgbClr val="FF0000"/>
                </a:solidFill>
                <a:effectLst>
                  <a:outerShdw blurRad="38100" dist="38100" dir="2700000" algn="tl">
                    <a:srgbClr val="000000">
                      <a:alpha val="43137"/>
                    </a:srgbClr>
                  </a:outerShdw>
                </a:effectLst>
              </a:rPr>
              <a:t>профориентационные</a:t>
            </a:r>
            <a:r>
              <a:rPr lang="ru-RU" dirty="0">
                <a:solidFill>
                  <a:srgbClr val="FF0000"/>
                </a:solidFill>
                <a:effectLst>
                  <a:outerShdw blurRad="38100" dist="38100" dir="2700000" algn="tl">
                    <a:srgbClr val="000000">
                      <a:alpha val="43137"/>
                    </a:srgbClr>
                  </a:outerShdw>
                </a:effectLst>
              </a:rPr>
              <a:t> занятия школьников;</a:t>
            </a:r>
          </a:p>
          <a:p>
            <a:pPr marL="0" indent="0">
              <a:buNone/>
            </a:pPr>
            <a:r>
              <a:rPr lang="ru-RU" dirty="0"/>
              <a:t> - на занятия школьников в творческих объединениях: музыкальных, хоровых, театральных, художественных, журналистских и т.п.; </a:t>
            </a:r>
          </a:p>
          <a:p>
            <a:pPr marL="0" indent="0">
              <a:buNone/>
            </a:pPr>
            <a:r>
              <a:rPr lang="ru-RU" dirty="0"/>
              <a:t>-  на занятия школьников по углубленному изучению отдельных учебных предметов: физики, химии, биологии, информатики, математики, второго иностранного языка и т.п.; </a:t>
            </a:r>
          </a:p>
          <a:p>
            <a:pPr marL="0" indent="0">
              <a:buNone/>
            </a:pPr>
            <a:r>
              <a:rPr lang="ru-RU" dirty="0"/>
              <a:t>-  </a:t>
            </a:r>
            <a:r>
              <a:rPr lang="ru-RU" dirty="0">
                <a:solidFill>
                  <a:srgbClr val="FF0000"/>
                </a:solidFill>
                <a:effectLst>
                  <a:outerShdw blurRad="38100" dist="38100" dir="2700000" algn="tl">
                    <a:srgbClr val="000000">
                      <a:alpha val="43137"/>
                    </a:srgbClr>
                  </a:outerShdw>
                </a:effectLst>
              </a:rPr>
              <a:t>занятия школьников по формированию их функциональной грамотности;</a:t>
            </a:r>
          </a:p>
          <a:p>
            <a:pPr marL="0" indent="0">
              <a:buNone/>
            </a:pPr>
            <a:r>
              <a:rPr lang="ru-RU" dirty="0"/>
              <a:t> - на дополнительные занятия школьников, испытывающих затруднения в освоении учебной программы; </a:t>
            </a:r>
          </a:p>
          <a:p>
            <a:pPr marL="0" indent="0">
              <a:buNone/>
            </a:pPr>
            <a:r>
              <a:rPr lang="ru-RU" dirty="0"/>
              <a:t>- на дополнительные занятия школьников, испытывающих трудности в освоении языка преподавания; </a:t>
            </a:r>
          </a:p>
          <a:p>
            <a:pPr marL="0" indent="0">
              <a:buNone/>
            </a:pPr>
            <a:r>
              <a:rPr lang="ru-RU" dirty="0"/>
              <a:t>-  на специальные занятия школьников, испытывающих затруднения в социальной коммуникации как в среде сверстников, так и в обществе в целом; </a:t>
            </a:r>
          </a:p>
          <a:p>
            <a:pPr marL="0" indent="0">
              <a:buNone/>
            </a:pPr>
            <a:r>
              <a:rPr lang="ru-RU" dirty="0"/>
              <a:t>-  на специальные занятия школьников с ограниченными возможностями здоровья; </a:t>
            </a:r>
          </a:p>
          <a:p>
            <a:pPr marL="0" indent="0">
              <a:buNone/>
            </a:pPr>
            <a:r>
              <a:rPr lang="ru-RU" dirty="0"/>
              <a:t>- на занятия школьников в спортивных и туристских секциях и клубах, организацию турниров, соревнований, походов, экскурсий, слетов, оздоровительных мероприятий и т.п.</a:t>
            </a:r>
          </a:p>
        </p:txBody>
      </p:sp>
    </p:spTree>
    <p:extLst>
      <p:ext uri="{BB962C8B-B14F-4D97-AF65-F5344CB8AC3E}">
        <p14:creationId xmlns:p14="http://schemas.microsoft.com/office/powerpoint/2010/main" val="225686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solidFill>
                  <a:srgbClr val="FF0000"/>
                </a:solidFill>
              </a:rPr>
              <a:t>Распределение часов на внеурочную деятельность. </a:t>
            </a:r>
          </a:p>
        </p:txBody>
      </p:sp>
      <p:sp>
        <p:nvSpPr>
          <p:cNvPr id="3" name="Объект 2"/>
          <p:cNvSpPr>
            <a:spLocks noGrp="1"/>
          </p:cNvSpPr>
          <p:nvPr>
            <p:ph idx="1"/>
          </p:nvPr>
        </p:nvSpPr>
        <p:spPr/>
        <p:txBody>
          <a:bodyPr>
            <a:normAutofit fontScale="55000" lnSpcReduction="20000"/>
          </a:bodyPr>
          <a:lstStyle/>
          <a:p>
            <a:r>
              <a:rPr lang="ru-RU" dirty="0"/>
              <a:t>1 час в неделю из возможных 10 часов внеурочной деятельности рекомендуется отводить на занятие «Разговор о важном».</a:t>
            </a:r>
          </a:p>
          <a:p>
            <a:r>
              <a:rPr lang="ru-RU" dirty="0"/>
              <a:t>3 часа в неделю рекомендуется отводить на занятия, связанные с реализацией особых интеллектуальных и социокультурных потребностей обучающихся. </a:t>
            </a:r>
          </a:p>
          <a:p>
            <a:r>
              <a:rPr lang="ru-RU" dirty="0">
                <a:solidFill>
                  <a:srgbClr val="FF0000"/>
                </a:solidFill>
                <a:effectLst>
                  <a:outerShdw blurRad="38100" dist="38100" dir="2700000" algn="tl">
                    <a:srgbClr val="000000">
                      <a:alpha val="43137"/>
                    </a:srgbClr>
                  </a:outerShdw>
                </a:effectLst>
              </a:rPr>
              <a:t>1 час в неделю рекомендуется отводить занятиям по формированию функциональной грамотности школьников: читательской, математической, естественнонаучной, финансовой, направленной в том числе и на развитие их предпринимательского мышления.</a:t>
            </a:r>
          </a:p>
          <a:p>
            <a:r>
              <a:rPr lang="ru-RU" dirty="0">
                <a:solidFill>
                  <a:srgbClr val="FF0000"/>
                </a:solidFill>
                <a:effectLst>
                  <a:outerShdw blurRad="38100" dist="38100" dir="2700000" algn="tl">
                    <a:srgbClr val="000000">
                      <a:alpha val="43137"/>
                    </a:srgbClr>
                  </a:outerShdw>
                </a:effectLst>
              </a:rPr>
              <a:t>1 час в неделю рекомендуется отводить занятиям, направленным на удовлетворение </a:t>
            </a:r>
            <a:r>
              <a:rPr lang="ru-RU" dirty="0" err="1">
                <a:solidFill>
                  <a:srgbClr val="FF0000"/>
                </a:solidFill>
                <a:effectLst>
                  <a:outerShdw blurRad="38100" dist="38100" dir="2700000" algn="tl">
                    <a:srgbClr val="000000">
                      <a:alpha val="43137"/>
                    </a:srgbClr>
                  </a:outerShdw>
                </a:effectLst>
              </a:rPr>
              <a:t>профориентационных</a:t>
            </a:r>
            <a:r>
              <a:rPr lang="ru-RU" dirty="0">
                <a:solidFill>
                  <a:srgbClr val="FF0000"/>
                </a:solidFill>
                <a:effectLst>
                  <a:outerShdw blurRad="38100" dist="38100" dir="2700000" algn="tl">
                    <a:srgbClr val="000000">
                      <a:alpha val="43137"/>
                    </a:srgbClr>
                  </a:outerShdw>
                </a:effectLst>
              </a:rPr>
              <a:t> интересов и потребностей обучающихся. </a:t>
            </a:r>
          </a:p>
          <a:p>
            <a:r>
              <a:rPr lang="ru-RU" dirty="0"/>
              <a:t>2 часа в неделю рекомендуется отводить занятиям, направленным на удовлетворение интересов и потребностей обучающихся в творческом и физическом развитии.</a:t>
            </a:r>
          </a:p>
          <a:p>
            <a:r>
              <a:rPr lang="ru-RU" dirty="0"/>
              <a:t>2 часа в неделю рекомендуется отводить занятиям, направленным на удовлетворение социальных интересов и потребностей обучающихся.</a:t>
            </a:r>
          </a:p>
        </p:txBody>
      </p:sp>
    </p:spTree>
    <p:extLst>
      <p:ext uri="{BB962C8B-B14F-4D97-AF65-F5344CB8AC3E}">
        <p14:creationId xmlns:p14="http://schemas.microsoft.com/office/powerpoint/2010/main" val="23603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548076" cy="47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46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426170"/>
          </a:xfrm>
        </p:spPr>
        <p:txBody>
          <a:bodyPr>
            <a:noAutofit/>
          </a:bodyPr>
          <a:lstStyle/>
          <a:p>
            <a:r>
              <a:rPr lang="ru-RU" sz="2400" dirty="0"/>
              <a:t>Примерная рабочая программа курса внеурочной деятельности «Профориентация» (основное общее образование)</a:t>
            </a:r>
            <a:r>
              <a:rPr lang="en-US" sz="2400" dirty="0"/>
              <a:t> </a:t>
            </a:r>
            <a:r>
              <a:rPr lang="en-US" sz="2400" dirty="0">
                <a:hlinkClick r:id="rId2" action="ppaction://hlinkfile"/>
              </a:rPr>
              <a:t>file:///C:/Users/</a:t>
            </a:r>
            <a:r>
              <a:rPr lang="ru-RU" sz="2400" dirty="0">
                <a:hlinkClick r:id="rId2" action="ppaction://hlinkfile"/>
              </a:rPr>
              <a:t>Светлана/</a:t>
            </a:r>
            <a:r>
              <a:rPr lang="en-US" sz="2400" dirty="0">
                <a:hlinkClick r:id="rId2" action="ppaction://hlinkfile"/>
              </a:rPr>
              <a:t>Downloads/</a:t>
            </a:r>
            <a:r>
              <a:rPr lang="ru-RU" sz="2400" dirty="0">
                <a:hlinkClick r:id="rId2" action="ppaction://hlinkfile"/>
              </a:rPr>
              <a:t>ПРП%20внеурочная%20деят%20Профориентация%20ООО.</a:t>
            </a:r>
            <a:r>
              <a:rPr lang="en-US" sz="2400" dirty="0" err="1">
                <a:hlinkClick r:id="rId2" action="ppaction://hlinkfile"/>
              </a:rPr>
              <a:t>pdf</a:t>
            </a:r>
            <a:r>
              <a:rPr lang="ru-RU" sz="2400" dirty="0"/>
              <a:t> </a:t>
            </a:r>
            <a:endParaRPr lang="ru-RU" sz="1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8104" y="1916832"/>
            <a:ext cx="323649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276872"/>
            <a:ext cx="403809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82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Примерная рабочая программа курса внеурочной деятельности «Функциональная грамотность: учимся для жизни» (основное общее образование)</a:t>
            </a:r>
            <a:r>
              <a:rPr lang="en-US" sz="2400" dirty="0"/>
              <a:t> </a:t>
            </a:r>
            <a:r>
              <a:rPr lang="en-US" sz="2000" dirty="0">
                <a:hlinkClick r:id="rId2" action="ppaction://hlinkfile"/>
              </a:rPr>
              <a:t>file:///C:/Users/</a:t>
            </a:r>
            <a:r>
              <a:rPr lang="ru-RU" sz="2000" dirty="0">
                <a:hlinkClick r:id="rId2" action="ppaction://hlinkfile"/>
              </a:rPr>
              <a:t>Светлана/</a:t>
            </a:r>
            <a:r>
              <a:rPr lang="en-US" sz="2000" dirty="0">
                <a:hlinkClick r:id="rId2" action="ppaction://hlinkfile"/>
              </a:rPr>
              <a:t>Downloads/</a:t>
            </a:r>
            <a:r>
              <a:rPr lang="ru-RU" sz="2000" dirty="0">
                <a:hlinkClick r:id="rId2" action="ppaction://hlinkfile"/>
              </a:rPr>
              <a:t>Программа%20курса%20внеурочной%20деятельности.%20Функциональная%20грамотность%20ООО.</a:t>
            </a:r>
            <a:r>
              <a:rPr lang="en-US" sz="2000" dirty="0" err="1">
                <a:hlinkClick r:id="rId2" action="ppaction://hlinkfile"/>
              </a:rPr>
              <a:t>pdf</a:t>
            </a:r>
            <a:r>
              <a:rPr lang="ru-RU" sz="2000" dirty="0"/>
              <a:t> </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24128" y="1916832"/>
            <a:ext cx="2884589"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060848"/>
            <a:ext cx="488625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39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025e4799b144c85871e6239d14515322801197"/>
</p:tagLst>
</file>

<file path=ppt/theme/theme1.xml><?xml version="1.0" encoding="utf-8"?>
<a:theme xmlns:a="http://schemas.openxmlformats.org/drawingml/2006/main" name="electricheskie-lampochki">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electricheskie-lampochki</Template>
  <TotalTime>971</TotalTime>
  <Words>1039</Words>
  <Application>Microsoft Office PowerPoint</Application>
  <PresentationFormat>Экран (4:3)</PresentationFormat>
  <Paragraphs>62</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Microsoft Sans Serif</vt:lpstr>
      <vt:lpstr>Times New Roman</vt:lpstr>
      <vt:lpstr>electricheskie-lampochki</vt:lpstr>
      <vt:lpstr>Аукцион педагогических идей по теме: «Опыт включения  в школьную программу (в части внеурочных занятий), «подготовительных» предметов в формате «Учимся для жизни», тренировок с использованием электронного банка заданий для оценки функциональной грамотности», а также профориентационных занятий в контексте региональной/муниципальной специфики с учетом возможностей образовательной организации»</vt:lpstr>
      <vt:lpstr>Внеурочная деятельность https://edsoo.ru/Vneurochnaya_deyatelnost.htm </vt:lpstr>
      <vt:lpstr>Организация внеурочной деятельности file:///C:/Users/Светлана/Downloads/Методические%20рекомендации%20по%20организации%20внеурочной%20деятельности.pdf </vt:lpstr>
      <vt:lpstr>Презентация PowerPoint</vt:lpstr>
      <vt:lpstr>Содержательное наполнение внеурочной деятельности. </vt:lpstr>
      <vt:lpstr>Распределение часов на внеурочную деятельность. </vt:lpstr>
      <vt:lpstr>Презентация PowerPoint</vt:lpstr>
      <vt:lpstr>Примерная рабочая программа курса внеурочной деятельности «Профориентация» (основное общее образование) file:///C:/Users/Светлана/Downloads/ПРП%20внеурочная%20деят%20Профориентация%20ООО.pdf </vt:lpstr>
      <vt:lpstr>Примерная рабочая программа курса внеурочной деятельности «Функциональная грамотность: учимся для жизни» (основное общее образование) file:///C:/Users/Светлана/Downloads/Программа%20курса%20внеурочной%20деятельности.%20Функциональная%20грамотность%20ООО.pdf </vt:lpstr>
      <vt:lpstr>https://fg.resh.edu.ru/ </vt:lpstr>
      <vt:lpstr>https://resh.edu.ru/ </vt:lpstr>
      <vt:lpstr>Электронный банк заданий  для оценки ФГ</vt:lpstr>
      <vt:lpstr>Презентация PowerPoint</vt:lpstr>
      <vt:lpstr>Презентация подготовлена с использованием материалов                                  https://edsoo.ru/   https://resh.edu.ru/  </vt:lpstr>
      <vt:lpstr>Аукцион педагогических идей</vt:lpstr>
    </vt:vector>
  </TitlesOfParts>
  <LinksUpToDate>false</LinksUpToDate>
  <SharedDoc>false</SharedDoc>
  <HyperlinkBase>http://presentation-creation.ru/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dc:title>
  <dc:creator>Светлана</dc:creator>
  <cp:lastModifiedBy>Alexandr Zamotin</cp:lastModifiedBy>
  <cp:revision>39</cp:revision>
  <dcterms:created xsi:type="dcterms:W3CDTF">2022-11-14T08:41:28Z</dcterms:created>
  <dcterms:modified xsi:type="dcterms:W3CDTF">2023-09-06T12:19:31Z</dcterms:modified>
</cp:coreProperties>
</file>