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9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5" r:id="rId12"/>
    <p:sldId id="271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40C989-BFEF-4A57-83AA-61A39253183B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99DEA0-92FA-4E50-8B0A-449329E27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1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477D-579C-4EAB-BCAF-BE305CB327E0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D466-E975-44D5-A846-2F7B8105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1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BBC6-12C7-4367-A09B-8979CA9F399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6B8D-4CFB-4A08-9952-12E790FA8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4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C727-E084-4E9C-8DF2-FC4199F8B78B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AA0E-7D69-440F-BF2E-7D8F4782A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3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FFFA-FDB5-4119-8282-A929B648A346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E4FF-39EF-43AB-94E3-770132A66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0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0E85-787E-4381-AC64-FA5C175BF213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17DC-8153-475C-BF01-14ADD258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0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1823-1608-49FD-9017-D4F77818EEC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F0A2-FC61-4050-BE1B-9023638FD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4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975E-B4FF-431E-A641-B7AF11BDA89A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B155-D1A7-42DD-A2A4-6C8D8C22F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C77E-84E5-46E7-A5F0-7493F796E18B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8B99-77D2-41CA-8E78-139397F20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7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AFC1-8CB6-43B1-B1B3-3CF2FA528FD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6484-F71E-48A3-875C-4E2EE284D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7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02AF-8C8D-4C6A-9ADF-32A643291F05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CAC7-0CCC-45AA-8B26-EB4AB297C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3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73F5-6598-4AB0-A18D-1B84104BDF54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AF64-26C0-489C-83F8-CFD92F7D0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E452-BF12-4FDB-98A8-15266887693F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C2AF-E54A-4B2E-B447-8EA00859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1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EF65-9478-44CE-A6BF-AF4D983B466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3ACC-3902-4F00-8BB1-92285A6B4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6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959D-093B-4BD2-9765-BF6C1D1D931C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D451-E9AA-4F1D-9E6E-DB429846E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26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0FEF-0C85-4A90-B990-63D33F8ACE0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3FE0-3137-4F8E-8CD9-BEA632E2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3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0C73-59C3-48AD-BCF2-496024364B05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13AC-2CDA-4951-94F0-41278108C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6C19-DEE2-44C9-98E4-87D843A77E3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04A0-8B77-42BA-A4DE-0230B0054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A089-4092-4865-8672-CA2E17ECC1E1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F0C4-DD8F-44E5-90C3-3193338CE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8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E15B-2953-487D-AAA9-0EE7C8EE77A1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4218-D0B4-4D81-A91B-220FCD040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2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C390-21B0-40A2-BCC7-08C36B428596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9653-4749-4528-9F00-0761DD5FE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432C-E5F3-4AA9-81A9-5BF31D4B224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D144-1F9A-40A9-AB44-85616B5F5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9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4FAA-E1F0-41F1-A9FA-44ABBE48D45C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BFF6-14F3-40C1-8CFA-1F8DB9602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7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FA6BD8-63E0-4582-A02E-EFA0B7B094C6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43B245-47CE-49D2-BB4B-E167FFAD0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4" descr="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CB6C2-986D-48CD-A5B1-DFAA4ED01939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FA6F31-F535-4A58-AC69-1D5064B0A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Рисунок 14" descr="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mob-edu.ru/forum#programm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k.com/video-132746631_456239159?list=bd4959e2a62fbf5f0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utube.ru/video/f38888ab11f59b638e0d6bdfc05c807d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quick.apkpro.ru/auth/logi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913" y="5029201"/>
            <a:ext cx="1393759" cy="416024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12.01.2023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548680"/>
            <a:ext cx="7992888" cy="17281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Круглый стол: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«Цифровая трансформация обучения: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Интернет-ресурсы, представляющие открытые банки заданий по ФГ и их апробация»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5004048" y="5854452"/>
            <a:ext cx="4179879" cy="10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МИМС 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Кировского муниципального района 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Ленинградской области</a:t>
            </a:r>
          </a:p>
        </p:txBody>
      </p:sp>
      <p:pic>
        <p:nvPicPr>
          <p:cNvPr id="5" name="Picture 4" descr="https://dta-russia.ru/img/NoZiP/gerbLenOb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" y="7116"/>
            <a:ext cx="961711" cy="108312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kirovsk-reg.ru/Files/image/ger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46" y="7116"/>
            <a:ext cx="1010109" cy="115152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Записи треков и презентации Всероссийского форума</a:t>
            </a:r>
            <a:br>
              <a:rPr lang="ru-RU" sz="1800" dirty="0"/>
            </a:br>
            <a:r>
              <a:rPr lang="ru-RU" sz="1800" dirty="0"/>
              <a:t>успешных цифровых практик в образовании размещены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>
                <a:hlinkClick r:id="rId2"/>
              </a:rPr>
              <a:t>https://ipk.mob-edu.ru/forum#programm</a:t>
            </a:r>
            <a:r>
              <a:rPr lang="ru-RU" sz="1800" dirty="0"/>
              <a:t>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/>
              <a:t>Трек «Современный урок в начальной школе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/>
              <a:t>Трек «Современные уроки физики, химии и биологии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/>
              <a:t>Трек «Современные уроки физической культуры, технологии и ОБЖ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/>
              <a:t>Трек «Современные уроки русского языка и литературы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/>
              <a:t>Трек «Современные уроки математики и информатики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/>
              <a:t>Трек «Современные уроки истории и обществознания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/>
              <a:t>Трек «Современный урок иностранного языка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Трек «Функциональная грамотность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Трек «Цифровая инклюзия»</a:t>
            </a:r>
          </a:p>
          <a:p>
            <a:pPr marL="0" indent="0">
              <a:buNone/>
            </a:pPr>
            <a:r>
              <a:rPr lang="ru-RU" sz="1600" dirty="0"/>
              <a:t>Трек «Воспитание и развитие личности в цифровой образовательной среде»</a:t>
            </a:r>
          </a:p>
          <a:p>
            <a:pPr marL="0" indent="0">
              <a:buNone/>
            </a:pPr>
            <a:r>
              <a:rPr lang="ru-RU" sz="1600" dirty="0"/>
              <a:t>Трек «Использование цифровых ресурсов при реализации программ среднего профессионального образования»</a:t>
            </a:r>
          </a:p>
          <a:p>
            <a:pPr marL="0" indent="0">
              <a:buNone/>
            </a:pPr>
            <a:r>
              <a:rPr lang="ru-RU" sz="1600" dirty="0"/>
              <a:t>Трек «Управление цифровой трансформацией муниципалитета»</a:t>
            </a:r>
          </a:p>
          <a:p>
            <a:pPr marL="0" indent="0">
              <a:buNone/>
            </a:pPr>
            <a:r>
              <a:rPr lang="ru-RU" sz="1600" dirty="0"/>
              <a:t>Трек «Управление цифровой трансформацией образовательной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229050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11144" cy="868958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</a:rPr>
              <a:t>…из решения координационного совета по качеству образования при комитете общего и профессионального образования Ленинградской области от 23 декабря 2022 года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3" y="1600200"/>
            <a:ext cx="80943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8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dirty="0"/>
            </a:br>
            <a:r>
              <a:rPr lang="ru-RU" sz="3200" dirty="0"/>
              <a:t>Согласно плану работы:</a:t>
            </a:r>
            <a:br>
              <a:rPr lang="ru-RU" sz="3200" dirty="0"/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26.01.2022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Zoom-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14:30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sz="2400" dirty="0"/>
              <a:t>Анализ кадрового обеспечения и сопровождения образовательного процесса/технологий/методик профилактики и коррекции учебной </a:t>
            </a:r>
            <a:r>
              <a:rPr lang="ru-RU" sz="2400" dirty="0" err="1"/>
              <a:t>неуспешности</a:t>
            </a:r>
            <a:r>
              <a:rPr lang="ru-RU" sz="2400" dirty="0"/>
              <a:t>, в том числе обучающихся с ОВЗ.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Руководителям ОО подготовить аналитические справки: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укомплектованность, потребность в кадрах;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выявленные профессиональные дефициты педагогов (когда, кем диагностика);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их отражение в ИОМ педагогов;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промежуточные результаты (ликвидировано (не…) в процессе КПК, наставничества, т.д.);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предоставить информацию о траекториях профессионального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развития учителей- предметников естественно-научного цикла;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Потребность в информационно-методической поддержке на второе полугодие 2022-2023 уч. года и т.д.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45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3" y="1756831"/>
            <a:ext cx="7315834" cy="42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0112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5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общие достижения…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87" y="1128366"/>
            <a:ext cx="4776465" cy="33771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" y="1196752"/>
            <a:ext cx="4471697" cy="29163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263733" cy="233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8390"/>
            <a:ext cx="3225694" cy="23157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15859"/>
            <a:ext cx="3292461" cy="4872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-94828"/>
            <a:ext cx="8229600" cy="1143000"/>
          </a:xfrm>
        </p:spPr>
        <p:txBody>
          <a:bodyPr/>
          <a:lstStyle/>
          <a:p>
            <a:r>
              <a:rPr lang="ru-RU" dirty="0"/>
              <a:t>Цифровая трансформация?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Внедрение федеральных основных общеобразовательных программ…</a:t>
            </a:r>
          </a:p>
          <a:p>
            <a:r>
              <a:rPr lang="en-US" sz="1800" dirty="0">
                <a:solidFill>
                  <a:srgbClr val="FF0000"/>
                </a:solidFill>
                <a:hlinkClick r:id="rId2"/>
              </a:rPr>
              <a:t>https://www.youtube.com/watch?v=1ke_BCLjVsA</a:t>
            </a:r>
            <a:endParaRPr lang="ru-RU" sz="1800" dirty="0">
              <a:solidFill>
                <a:srgbClr val="FF0000"/>
              </a:solidFill>
              <a:hlinkClick r:id="rId2"/>
            </a:endParaRPr>
          </a:p>
          <a:p>
            <a:r>
              <a:rPr lang="en-US" sz="1800" dirty="0">
                <a:solidFill>
                  <a:srgbClr val="FF0000"/>
                </a:solidFill>
                <a:hlinkClick r:id="rId2"/>
              </a:rPr>
              <a:t>https://vk.com/video-132746631_456239159?list=bd4959e2a62fbf5f0c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6" y="2564904"/>
            <a:ext cx="4295616" cy="398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02565" y="476672"/>
            <a:ext cx="12144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Кировск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6291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02" y="770163"/>
            <a:ext cx="3600400" cy="8308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36096" y="1000928"/>
            <a:ext cx="3215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«Срезы знаний на </a:t>
            </a:r>
            <a:r>
              <a:rPr lang="ru-RU" b="1" dirty="0" err="1">
                <a:solidFill>
                  <a:srgbClr val="00B050"/>
                </a:solidFill>
              </a:rPr>
              <a:t>Учи.ру</a:t>
            </a:r>
            <a:r>
              <a:rPr lang="ru-RU" b="1" dirty="0">
                <a:solidFill>
                  <a:srgbClr val="00B05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3820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54" y="1412776"/>
            <a:ext cx="7775302" cy="48245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0112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9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619673" y="714375"/>
            <a:ext cx="6912768" cy="163450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ФГАОУ ДПО «Академия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России»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декабря 2022 года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семинар «Вектор образования: вызовы, тренды, перспективы», посвященный подведению итогов года и планированию деятельности на 2023 год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https://rutube.ru/video/f38888ab11f59b638e0d6bdfc05c807d/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59807"/>
            <a:ext cx="5184576" cy="32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6" y="3304521"/>
            <a:ext cx="4975224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7504" y="5733256"/>
            <a:ext cx="4061272" cy="112474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…повышение управляемости системы образования за счет открытости и цифровой трансформации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388136" y="2677854"/>
            <a:ext cx="4536504" cy="122413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КПК «Развитие цифровых навыков педагогических работников и обеспечение информационной безопасности детей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0112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26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619673" y="714375"/>
            <a:ext cx="6912768" cy="163450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ФГАОУ ДПО «Академия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России»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декабря 2022 года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семинар «Вектор образования: вызовы, тренды, перспективы», посвященный подведению итогов года и планированию деятельности на 2023 год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https://quick.apkpro.ru/auth/login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0152" y="2132856"/>
            <a:ext cx="2518048" cy="792088"/>
          </a:xfr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Активный штрих код!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>
                <a:solidFill>
                  <a:schemeClr val="bg1"/>
                </a:solidFill>
              </a:rPr>
              <a:t>МИМС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>
                <a:solidFill>
                  <a:schemeClr val="bg1"/>
                </a:solidFill>
              </a:rPr>
              <a:t>Кировск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59" y="2348880"/>
            <a:ext cx="4831233" cy="2494543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955158"/>
            <a:ext cx="4901344" cy="25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459202" cy="245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112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7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ЦОС МЭО для реализации ФООП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6" y="1844824"/>
            <a:ext cx="8051224" cy="41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0112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4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57" y="274638"/>
            <a:ext cx="7424043" cy="1143000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ЦОС МЭО для реализации ФООП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0" y="1600200"/>
            <a:ext cx="8226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0112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9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ЦОС МЭО для реализации ФООП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3" y="1600200"/>
            <a:ext cx="79706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0112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19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Специальное оформление</vt:lpstr>
      <vt:lpstr>Презентация PowerPoint</vt:lpstr>
      <vt:lpstr>Наши общие достижения…</vt:lpstr>
      <vt:lpstr>Цифровая трансформация?</vt:lpstr>
      <vt:lpstr>Презентация PowerPoint</vt:lpstr>
      <vt:lpstr>Презентация PowerPoint</vt:lpstr>
      <vt:lpstr>Активный штрих код!</vt:lpstr>
      <vt:lpstr>Ресурсы ЦОС МЭО для реализации ФООП</vt:lpstr>
      <vt:lpstr>Ресурсы ЦОС МЭО для реализации ФООП</vt:lpstr>
      <vt:lpstr>Ресурсы ЦОС МЭО для реализации ФООП</vt:lpstr>
      <vt:lpstr>Записи треков и презентации Всероссийского форума успешных цифровых практик в образовании размещены  https://ipk.mob-edu.ru/forum#programm   </vt:lpstr>
      <vt:lpstr>…из решения координационного совета по качеству образования при комитете общего и профессионального образования Ленинградской области от 23 декабря 2022 года</vt:lpstr>
      <vt:lpstr> Согласно плану работы: 26.01.2022 Zoom-конференция 14:30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rexxarsz</dc:creator>
  <cp:lastModifiedBy>Alexandr Zamotin</cp:lastModifiedBy>
  <cp:revision>1</cp:revision>
  <dcterms:modified xsi:type="dcterms:W3CDTF">2023-09-06T12:20:38Z</dcterms:modified>
</cp:coreProperties>
</file>