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2" r:id="rId3"/>
    <p:sldId id="268" r:id="rId4"/>
    <p:sldId id="281" r:id="rId5"/>
    <p:sldId id="277" r:id="rId6"/>
    <p:sldId id="278" r:id="rId7"/>
    <p:sldId id="279" r:id="rId8"/>
    <p:sldId id="283" r:id="rId9"/>
    <p:sldId id="273" r:id="rId10"/>
    <p:sldId id="280" r:id="rId11"/>
    <p:sldId id="272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hyperlink" Target="mailto:kirovsk-metod@kirovsk-reg.ru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hyperlink" Target="mailto:kirovsk-metod@kirovsk-reg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A2942-792A-4A8A-BC53-C7C60501CF57}" type="doc">
      <dgm:prSet loTypeId="urn:microsoft.com/office/officeart/2005/8/layout/hProcess11" loCatId="process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E25BD915-46B8-47B6-BDC2-4A94B2C1462E}">
      <dgm:prSet/>
      <dgm:spPr/>
      <dgm:t>
        <a:bodyPr/>
        <a:lstStyle/>
        <a:p>
          <a:pPr rtl="0"/>
          <a:r>
            <a:rPr lang="ru-RU" b="1" dirty="0" smtClean="0"/>
            <a:t>Создание условий </a:t>
          </a:r>
          <a:r>
            <a:rPr lang="ru-RU" dirty="0" smtClean="0"/>
            <a:t>для совершенствования профессиональных компетенций участников методических команд в области адресного научно-методического сопровождения непрерывного повышения педагогического мастерства педагогов и руководителей </a:t>
          </a:r>
          <a:r>
            <a:rPr lang="ru-RU" b="1" dirty="0" smtClean="0"/>
            <a:t>в соответствии с региональными стандартами </a:t>
          </a:r>
          <a:r>
            <a:rPr lang="ru-RU" dirty="0" smtClean="0"/>
            <a:t>научно-методического сопровождения (РСНМС).  </a:t>
          </a:r>
          <a:endParaRPr lang="ru-RU" dirty="0"/>
        </a:p>
      </dgm:t>
    </dgm:pt>
    <dgm:pt modelId="{2F2257C8-51E1-44ED-8074-AD3C755423B8}" type="parTrans" cxnId="{DD338A4A-F4F9-4EE0-A56E-210EA5BA3268}">
      <dgm:prSet/>
      <dgm:spPr/>
      <dgm:t>
        <a:bodyPr/>
        <a:lstStyle/>
        <a:p>
          <a:endParaRPr lang="ru-RU"/>
        </a:p>
      </dgm:t>
    </dgm:pt>
    <dgm:pt modelId="{563583C3-62B5-4554-AA87-CD35FB55CB0E}" type="sibTrans" cxnId="{DD338A4A-F4F9-4EE0-A56E-210EA5BA3268}">
      <dgm:prSet/>
      <dgm:spPr/>
      <dgm:t>
        <a:bodyPr/>
        <a:lstStyle/>
        <a:p>
          <a:endParaRPr lang="ru-RU"/>
        </a:p>
      </dgm:t>
    </dgm:pt>
    <dgm:pt modelId="{F74B4732-AA5A-4D5F-8EEA-F76233B4859F}" type="pres">
      <dgm:prSet presAssocID="{CE1A2942-792A-4A8A-BC53-C7C60501CF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346427-AC84-4352-90AD-BBFF89AA87F0}" type="pres">
      <dgm:prSet presAssocID="{CE1A2942-792A-4A8A-BC53-C7C60501CF57}" presName="arrow" presStyleLbl="bgShp" presStyleIdx="0" presStyleCnt="1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4EA4C3D0-DF22-4EA8-969C-1B9696B3BBDB}" type="pres">
      <dgm:prSet presAssocID="{CE1A2942-792A-4A8A-BC53-C7C60501CF57}" presName="points" presStyleCnt="0"/>
      <dgm:spPr/>
    </dgm:pt>
    <dgm:pt modelId="{F7508111-1309-45BC-8041-20965C341935}" type="pres">
      <dgm:prSet presAssocID="{E25BD915-46B8-47B6-BDC2-4A94B2C1462E}" presName="compositeA" presStyleCnt="0"/>
      <dgm:spPr/>
    </dgm:pt>
    <dgm:pt modelId="{B1C1202A-D9C4-48EE-B9FF-B6AB402AD9FA}" type="pres">
      <dgm:prSet presAssocID="{E25BD915-46B8-47B6-BDC2-4A94B2C1462E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8CB06-ECB1-415B-A689-D9F80D003849}" type="pres">
      <dgm:prSet presAssocID="{E25BD915-46B8-47B6-BDC2-4A94B2C1462E}" presName="circleA" presStyleLbl="node1" presStyleIdx="0" presStyleCnt="1"/>
      <dgm:spPr/>
    </dgm:pt>
    <dgm:pt modelId="{0A09C82A-9610-45E8-B36D-0A50BDF52150}" type="pres">
      <dgm:prSet presAssocID="{E25BD915-46B8-47B6-BDC2-4A94B2C1462E}" presName="spaceA" presStyleCnt="0"/>
      <dgm:spPr/>
    </dgm:pt>
  </dgm:ptLst>
  <dgm:cxnLst>
    <dgm:cxn modelId="{DD338A4A-F4F9-4EE0-A56E-210EA5BA3268}" srcId="{CE1A2942-792A-4A8A-BC53-C7C60501CF57}" destId="{E25BD915-46B8-47B6-BDC2-4A94B2C1462E}" srcOrd="0" destOrd="0" parTransId="{2F2257C8-51E1-44ED-8074-AD3C755423B8}" sibTransId="{563583C3-62B5-4554-AA87-CD35FB55CB0E}"/>
    <dgm:cxn modelId="{78F8A90E-A94B-4CA4-B8EA-B04EA4DECEF0}" type="presOf" srcId="{CE1A2942-792A-4A8A-BC53-C7C60501CF57}" destId="{F74B4732-AA5A-4D5F-8EEA-F76233B4859F}" srcOrd="0" destOrd="0" presId="urn:microsoft.com/office/officeart/2005/8/layout/hProcess11"/>
    <dgm:cxn modelId="{0166EBE1-69F1-4A93-BB8A-8A7900CC4373}" type="presOf" srcId="{E25BD915-46B8-47B6-BDC2-4A94B2C1462E}" destId="{B1C1202A-D9C4-48EE-B9FF-B6AB402AD9FA}" srcOrd="0" destOrd="0" presId="urn:microsoft.com/office/officeart/2005/8/layout/hProcess11"/>
    <dgm:cxn modelId="{F4D1C063-33DE-4E91-AC5F-0AFE90D95A53}" type="presParOf" srcId="{F74B4732-AA5A-4D5F-8EEA-F76233B4859F}" destId="{69346427-AC84-4352-90AD-BBFF89AA87F0}" srcOrd="0" destOrd="0" presId="urn:microsoft.com/office/officeart/2005/8/layout/hProcess11"/>
    <dgm:cxn modelId="{0EE4F4B0-D13D-4B8B-A041-C87224BB6B04}" type="presParOf" srcId="{F74B4732-AA5A-4D5F-8EEA-F76233B4859F}" destId="{4EA4C3D0-DF22-4EA8-969C-1B9696B3BBDB}" srcOrd="1" destOrd="0" presId="urn:microsoft.com/office/officeart/2005/8/layout/hProcess11"/>
    <dgm:cxn modelId="{8DE6EEE5-779D-4490-AE06-10344C938075}" type="presParOf" srcId="{4EA4C3D0-DF22-4EA8-969C-1B9696B3BBDB}" destId="{F7508111-1309-45BC-8041-20965C341935}" srcOrd="0" destOrd="0" presId="urn:microsoft.com/office/officeart/2005/8/layout/hProcess11"/>
    <dgm:cxn modelId="{AFA6B799-D46C-4953-AAE1-BD554546B4EE}" type="presParOf" srcId="{F7508111-1309-45BC-8041-20965C341935}" destId="{B1C1202A-D9C4-48EE-B9FF-B6AB402AD9FA}" srcOrd="0" destOrd="0" presId="urn:microsoft.com/office/officeart/2005/8/layout/hProcess11"/>
    <dgm:cxn modelId="{476599B1-7AF9-4C0E-99EB-7FCD1FFBD50E}" type="presParOf" srcId="{F7508111-1309-45BC-8041-20965C341935}" destId="{7D58CB06-ECB1-415B-A689-D9F80D003849}" srcOrd="1" destOrd="0" presId="urn:microsoft.com/office/officeart/2005/8/layout/hProcess11"/>
    <dgm:cxn modelId="{080AD3CE-C6B1-40F8-8616-AD454FC426B9}" type="presParOf" srcId="{F7508111-1309-45BC-8041-20965C341935}" destId="{0A09C82A-9610-45E8-B36D-0A50BDF5215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A9AA09-B3E9-4187-9D7A-4794054A0F0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AB2F4A8-F6A4-4E6D-AE6D-75E3C3ED8EE3}">
      <dgm:prSet/>
      <dgm:spPr/>
      <dgm:t>
        <a:bodyPr/>
        <a:lstStyle/>
        <a:p>
          <a:pPr rtl="0"/>
          <a:r>
            <a:rPr lang="ru-RU" dirty="0" smtClean="0">
              <a:solidFill>
                <a:srgbClr val="C00000"/>
              </a:solidFill>
            </a:rPr>
            <a:t>Медиавизитка </a:t>
          </a:r>
          <a:r>
            <a:rPr lang="ru-RU" dirty="0" smtClean="0"/>
            <a:t>команды «Почему мы – современная методическая команда?» </a:t>
          </a:r>
          <a:r>
            <a:rPr lang="ru-RU" i="1" dirty="0" smtClean="0"/>
            <a:t>(видеоролик до 3 минут)</a:t>
          </a:r>
          <a:r>
            <a:rPr lang="ru-RU" dirty="0" smtClean="0"/>
            <a:t> с целью демонстрации рефлексии опыта работы современной методической команды. Требования: содержательность представленной информации и оригинальность формы презентации, творческий подход.</a:t>
          </a:r>
          <a:endParaRPr lang="ru-RU" dirty="0"/>
        </a:p>
      </dgm:t>
    </dgm:pt>
    <dgm:pt modelId="{8D6572FD-6827-4F64-92DC-BC36D0CFC570}" type="parTrans" cxnId="{98DBB0F4-3D4D-49F9-8795-79BEA14C94D7}">
      <dgm:prSet/>
      <dgm:spPr/>
      <dgm:t>
        <a:bodyPr/>
        <a:lstStyle/>
        <a:p>
          <a:endParaRPr lang="ru-RU"/>
        </a:p>
      </dgm:t>
    </dgm:pt>
    <dgm:pt modelId="{7076E326-98C2-4E81-BA94-06EA447C65DA}" type="sibTrans" cxnId="{98DBB0F4-3D4D-49F9-8795-79BEA14C94D7}">
      <dgm:prSet/>
      <dgm:spPr/>
      <dgm:t>
        <a:bodyPr/>
        <a:lstStyle/>
        <a:p>
          <a:endParaRPr lang="ru-RU"/>
        </a:p>
      </dgm:t>
    </dgm:pt>
    <dgm:pt modelId="{B9AE71F1-E225-4B9C-B674-F0C2EDFB78AC}">
      <dgm:prSet/>
      <dgm:spPr/>
      <dgm:t>
        <a:bodyPr/>
        <a:lstStyle/>
        <a:p>
          <a:pPr rtl="0"/>
          <a:r>
            <a:rPr lang="ru-RU" dirty="0" smtClean="0">
              <a:solidFill>
                <a:srgbClr val="C00000"/>
              </a:solidFill>
            </a:rPr>
            <a:t>Мастер-класс</a:t>
          </a:r>
          <a:r>
            <a:rPr lang="ru-RU" dirty="0" smtClean="0"/>
            <a:t> по теме адресного методического сопровождения педагогов по номинациям: «Лучшая практика – лучший результат!» и/или «Методический прорыв» </a:t>
          </a:r>
          <a:r>
            <a:rPr lang="ru-RU" i="1" dirty="0" smtClean="0"/>
            <a:t>(видеоролик или озвученная презентация до 15 минут) </a:t>
          </a:r>
          <a:r>
            <a:rPr lang="ru-RU" dirty="0" smtClean="0"/>
            <a:t>с целью</a:t>
          </a:r>
          <a:r>
            <a:rPr lang="ru-RU" i="1" dirty="0" smtClean="0"/>
            <a:t> </a:t>
          </a:r>
          <a:r>
            <a:rPr lang="ru-RU" dirty="0" smtClean="0"/>
            <a:t>демонстрации профессионального мастерства в области презентации и трансляции опыта методической работы в ситуации профессионального взаимодействия. </a:t>
          </a:r>
          <a:endParaRPr lang="ru-RU" dirty="0"/>
        </a:p>
      </dgm:t>
    </dgm:pt>
    <dgm:pt modelId="{B721CC37-C181-4719-9C5F-DB1F8EE6F2A8}" type="parTrans" cxnId="{239B1608-3E24-4A22-B9AE-53A40BD712FE}">
      <dgm:prSet/>
      <dgm:spPr/>
      <dgm:t>
        <a:bodyPr/>
        <a:lstStyle/>
        <a:p>
          <a:endParaRPr lang="ru-RU"/>
        </a:p>
      </dgm:t>
    </dgm:pt>
    <dgm:pt modelId="{D612AFC5-8E9C-49A6-9128-D40057960DCE}" type="sibTrans" cxnId="{239B1608-3E24-4A22-B9AE-53A40BD712FE}">
      <dgm:prSet/>
      <dgm:spPr/>
      <dgm:t>
        <a:bodyPr/>
        <a:lstStyle/>
        <a:p>
          <a:endParaRPr lang="ru-RU"/>
        </a:p>
      </dgm:t>
    </dgm:pt>
    <dgm:pt modelId="{70512E90-BBE1-4729-9C09-EE68A4340501}">
      <dgm:prSet/>
      <dgm:spPr/>
      <dgm:t>
        <a:bodyPr/>
        <a:lstStyle/>
        <a:p>
          <a:pPr rtl="0"/>
          <a:r>
            <a:rPr lang="ru-RU" dirty="0" smtClean="0">
              <a:solidFill>
                <a:srgbClr val="C00000"/>
              </a:solidFill>
            </a:rPr>
            <a:t>Требования:</a:t>
          </a:r>
          <a:r>
            <a:rPr lang="ru-RU" dirty="0" smtClean="0"/>
            <a:t> актуальность и методическая обоснованность, практическая значимость и применимость, речевая и рефлексивная культура, организация деятельности, поддержание высокого уровня мотивации участников.</a:t>
          </a:r>
          <a:endParaRPr lang="ru-RU" dirty="0"/>
        </a:p>
      </dgm:t>
    </dgm:pt>
    <dgm:pt modelId="{148C724F-BE7E-4843-A0AD-D3F16521DF33}" type="parTrans" cxnId="{6BCCBC81-C02D-4B0A-B1A9-47935D12EF15}">
      <dgm:prSet/>
      <dgm:spPr/>
      <dgm:t>
        <a:bodyPr/>
        <a:lstStyle/>
        <a:p>
          <a:endParaRPr lang="ru-RU"/>
        </a:p>
      </dgm:t>
    </dgm:pt>
    <dgm:pt modelId="{2AC51093-DA31-4869-A8A1-6342F1A3FBA6}" type="sibTrans" cxnId="{6BCCBC81-C02D-4B0A-B1A9-47935D12EF15}">
      <dgm:prSet/>
      <dgm:spPr/>
      <dgm:t>
        <a:bodyPr/>
        <a:lstStyle/>
        <a:p>
          <a:endParaRPr lang="ru-RU"/>
        </a:p>
      </dgm:t>
    </dgm:pt>
    <dgm:pt modelId="{FD616684-7393-4194-9BE4-14D7170C2407}" type="pres">
      <dgm:prSet presAssocID="{A3A9AA09-B3E9-4187-9D7A-4794054A0F0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0C4457E-E237-49E0-9877-791D66798BB7}" type="pres">
      <dgm:prSet presAssocID="{7AB2F4A8-F6A4-4E6D-AE6D-75E3C3ED8EE3}" presName="composite" presStyleCnt="0"/>
      <dgm:spPr/>
    </dgm:pt>
    <dgm:pt modelId="{BB6968F9-D85F-469B-A7F3-9C96CC7ECA5E}" type="pres">
      <dgm:prSet presAssocID="{7AB2F4A8-F6A4-4E6D-AE6D-75E3C3ED8EE3}" presName="LShape" presStyleLbl="alignNode1" presStyleIdx="0" presStyleCnt="5"/>
      <dgm:spPr>
        <a:solidFill>
          <a:srgbClr val="0070C0"/>
        </a:solidFill>
      </dgm:spPr>
    </dgm:pt>
    <dgm:pt modelId="{685F1045-7CB0-49C1-837A-A4BC8C48E9B6}" type="pres">
      <dgm:prSet presAssocID="{7AB2F4A8-F6A4-4E6D-AE6D-75E3C3ED8EE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FD54D-18B4-431C-9D90-1BBA4FF89073}" type="pres">
      <dgm:prSet presAssocID="{7AB2F4A8-F6A4-4E6D-AE6D-75E3C3ED8EE3}" presName="Triangle" presStyleLbl="alignNode1" presStyleIdx="1" presStyleCnt="5"/>
      <dgm:spPr/>
    </dgm:pt>
    <dgm:pt modelId="{BEA7B4B5-4CAE-43E2-885F-62E9940B4577}" type="pres">
      <dgm:prSet presAssocID="{7076E326-98C2-4E81-BA94-06EA447C65DA}" presName="sibTrans" presStyleCnt="0"/>
      <dgm:spPr/>
    </dgm:pt>
    <dgm:pt modelId="{4C2EF206-C1BC-4EB4-85B9-10B602B7BE29}" type="pres">
      <dgm:prSet presAssocID="{7076E326-98C2-4E81-BA94-06EA447C65DA}" presName="space" presStyleCnt="0"/>
      <dgm:spPr/>
    </dgm:pt>
    <dgm:pt modelId="{48C6CA99-A574-465C-90BD-6E03D9348E26}" type="pres">
      <dgm:prSet presAssocID="{B9AE71F1-E225-4B9C-B674-F0C2EDFB78AC}" presName="composite" presStyleCnt="0"/>
      <dgm:spPr/>
    </dgm:pt>
    <dgm:pt modelId="{D870517E-ACE8-4EA7-A870-0085A92FC87D}" type="pres">
      <dgm:prSet presAssocID="{B9AE71F1-E225-4B9C-B674-F0C2EDFB78AC}" presName="LShape" presStyleLbl="alignNode1" presStyleIdx="2" presStyleCnt="5"/>
      <dgm:spPr>
        <a:solidFill>
          <a:srgbClr val="0070C0"/>
        </a:solidFill>
      </dgm:spPr>
    </dgm:pt>
    <dgm:pt modelId="{FCBD6630-6DE4-4462-B7F4-92812D5CF26F}" type="pres">
      <dgm:prSet presAssocID="{B9AE71F1-E225-4B9C-B674-F0C2EDFB78A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FE4F0-77B1-4E04-9D9D-DAA922E0BE81}" type="pres">
      <dgm:prSet presAssocID="{B9AE71F1-E225-4B9C-B674-F0C2EDFB78AC}" presName="Triangle" presStyleLbl="alignNode1" presStyleIdx="3" presStyleCnt="5"/>
      <dgm:spPr/>
    </dgm:pt>
    <dgm:pt modelId="{2B914E6B-6F9E-4E52-8D8C-872C38646F1D}" type="pres">
      <dgm:prSet presAssocID="{D612AFC5-8E9C-49A6-9128-D40057960DCE}" presName="sibTrans" presStyleCnt="0"/>
      <dgm:spPr/>
    </dgm:pt>
    <dgm:pt modelId="{95D5229A-9D5C-42E7-99E8-BB0C085E0647}" type="pres">
      <dgm:prSet presAssocID="{D612AFC5-8E9C-49A6-9128-D40057960DCE}" presName="space" presStyleCnt="0"/>
      <dgm:spPr/>
    </dgm:pt>
    <dgm:pt modelId="{F7470EF5-5098-404C-8BCA-C3F1FA2861FD}" type="pres">
      <dgm:prSet presAssocID="{70512E90-BBE1-4729-9C09-EE68A4340501}" presName="composite" presStyleCnt="0"/>
      <dgm:spPr/>
    </dgm:pt>
    <dgm:pt modelId="{919ECB0C-73FF-4EA1-81E6-A2FEBB69791C}" type="pres">
      <dgm:prSet presAssocID="{70512E90-BBE1-4729-9C09-EE68A4340501}" presName="LShape" presStyleLbl="alignNode1" presStyleIdx="4" presStyleCnt="5"/>
      <dgm:spPr>
        <a:solidFill>
          <a:srgbClr val="0070C0"/>
        </a:solidFill>
      </dgm:spPr>
    </dgm:pt>
    <dgm:pt modelId="{EEC88E5F-E8A5-4A74-88AC-0658FF25C60E}" type="pres">
      <dgm:prSet presAssocID="{70512E90-BBE1-4729-9C09-EE68A434050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6500A6-E804-4E76-8DF5-B1DE5308BA29}" type="presOf" srcId="{70512E90-BBE1-4729-9C09-EE68A4340501}" destId="{EEC88E5F-E8A5-4A74-88AC-0658FF25C60E}" srcOrd="0" destOrd="0" presId="urn:microsoft.com/office/officeart/2009/3/layout/StepUpProcess"/>
    <dgm:cxn modelId="{6BCCBC81-C02D-4B0A-B1A9-47935D12EF15}" srcId="{A3A9AA09-B3E9-4187-9D7A-4794054A0F05}" destId="{70512E90-BBE1-4729-9C09-EE68A4340501}" srcOrd="2" destOrd="0" parTransId="{148C724F-BE7E-4843-A0AD-D3F16521DF33}" sibTransId="{2AC51093-DA31-4869-A8A1-6342F1A3FBA6}"/>
    <dgm:cxn modelId="{06077261-0F95-40DB-8849-7DF90F5C284F}" type="presOf" srcId="{B9AE71F1-E225-4B9C-B674-F0C2EDFB78AC}" destId="{FCBD6630-6DE4-4462-B7F4-92812D5CF26F}" srcOrd="0" destOrd="0" presId="urn:microsoft.com/office/officeart/2009/3/layout/StepUpProcess"/>
    <dgm:cxn modelId="{D352F401-6680-4AFB-ABA2-7C7589770A8B}" type="presOf" srcId="{7AB2F4A8-F6A4-4E6D-AE6D-75E3C3ED8EE3}" destId="{685F1045-7CB0-49C1-837A-A4BC8C48E9B6}" srcOrd="0" destOrd="0" presId="urn:microsoft.com/office/officeart/2009/3/layout/StepUpProcess"/>
    <dgm:cxn modelId="{98DBB0F4-3D4D-49F9-8795-79BEA14C94D7}" srcId="{A3A9AA09-B3E9-4187-9D7A-4794054A0F05}" destId="{7AB2F4A8-F6A4-4E6D-AE6D-75E3C3ED8EE3}" srcOrd="0" destOrd="0" parTransId="{8D6572FD-6827-4F64-92DC-BC36D0CFC570}" sibTransId="{7076E326-98C2-4E81-BA94-06EA447C65DA}"/>
    <dgm:cxn modelId="{64B81662-6DB1-4513-BB14-D2FD028C9EB0}" type="presOf" srcId="{A3A9AA09-B3E9-4187-9D7A-4794054A0F05}" destId="{FD616684-7393-4194-9BE4-14D7170C2407}" srcOrd="0" destOrd="0" presId="urn:microsoft.com/office/officeart/2009/3/layout/StepUpProcess"/>
    <dgm:cxn modelId="{239B1608-3E24-4A22-B9AE-53A40BD712FE}" srcId="{A3A9AA09-B3E9-4187-9D7A-4794054A0F05}" destId="{B9AE71F1-E225-4B9C-B674-F0C2EDFB78AC}" srcOrd="1" destOrd="0" parTransId="{B721CC37-C181-4719-9C5F-DB1F8EE6F2A8}" sibTransId="{D612AFC5-8E9C-49A6-9128-D40057960DCE}"/>
    <dgm:cxn modelId="{162E9A57-CB54-4D61-A68D-F937902E057D}" type="presParOf" srcId="{FD616684-7393-4194-9BE4-14D7170C2407}" destId="{20C4457E-E237-49E0-9877-791D66798BB7}" srcOrd="0" destOrd="0" presId="urn:microsoft.com/office/officeart/2009/3/layout/StepUpProcess"/>
    <dgm:cxn modelId="{70635E5F-8598-4A37-9CC5-5BC9280C7DE6}" type="presParOf" srcId="{20C4457E-E237-49E0-9877-791D66798BB7}" destId="{BB6968F9-D85F-469B-A7F3-9C96CC7ECA5E}" srcOrd="0" destOrd="0" presId="urn:microsoft.com/office/officeart/2009/3/layout/StepUpProcess"/>
    <dgm:cxn modelId="{0DC141A3-54A6-4E83-9C31-74E498725E26}" type="presParOf" srcId="{20C4457E-E237-49E0-9877-791D66798BB7}" destId="{685F1045-7CB0-49C1-837A-A4BC8C48E9B6}" srcOrd="1" destOrd="0" presId="urn:microsoft.com/office/officeart/2009/3/layout/StepUpProcess"/>
    <dgm:cxn modelId="{2E2E583B-6543-44AA-9964-43E9973ABC07}" type="presParOf" srcId="{20C4457E-E237-49E0-9877-791D66798BB7}" destId="{EC2FD54D-18B4-431C-9D90-1BBA4FF89073}" srcOrd="2" destOrd="0" presId="urn:microsoft.com/office/officeart/2009/3/layout/StepUpProcess"/>
    <dgm:cxn modelId="{4D77DF9D-9148-4840-958E-6A57B7AEF2E3}" type="presParOf" srcId="{FD616684-7393-4194-9BE4-14D7170C2407}" destId="{BEA7B4B5-4CAE-43E2-885F-62E9940B4577}" srcOrd="1" destOrd="0" presId="urn:microsoft.com/office/officeart/2009/3/layout/StepUpProcess"/>
    <dgm:cxn modelId="{9BB239F5-6288-4406-ACEA-72746A463BED}" type="presParOf" srcId="{BEA7B4B5-4CAE-43E2-885F-62E9940B4577}" destId="{4C2EF206-C1BC-4EB4-85B9-10B602B7BE29}" srcOrd="0" destOrd="0" presId="urn:microsoft.com/office/officeart/2009/3/layout/StepUpProcess"/>
    <dgm:cxn modelId="{E3693524-4F22-4AB5-B216-59E0B572CF1F}" type="presParOf" srcId="{FD616684-7393-4194-9BE4-14D7170C2407}" destId="{48C6CA99-A574-465C-90BD-6E03D9348E26}" srcOrd="2" destOrd="0" presId="urn:microsoft.com/office/officeart/2009/3/layout/StepUpProcess"/>
    <dgm:cxn modelId="{596BE4A4-9EF1-4FEE-8E84-DC22B4CAE4D9}" type="presParOf" srcId="{48C6CA99-A574-465C-90BD-6E03D9348E26}" destId="{D870517E-ACE8-4EA7-A870-0085A92FC87D}" srcOrd="0" destOrd="0" presId="urn:microsoft.com/office/officeart/2009/3/layout/StepUpProcess"/>
    <dgm:cxn modelId="{08A97446-361B-405C-BB0B-42D464ECD538}" type="presParOf" srcId="{48C6CA99-A574-465C-90BD-6E03D9348E26}" destId="{FCBD6630-6DE4-4462-B7F4-92812D5CF26F}" srcOrd="1" destOrd="0" presId="urn:microsoft.com/office/officeart/2009/3/layout/StepUpProcess"/>
    <dgm:cxn modelId="{FA337CEE-6A9C-4E96-AC3C-BAD811B82170}" type="presParOf" srcId="{48C6CA99-A574-465C-90BD-6E03D9348E26}" destId="{4EEFE4F0-77B1-4E04-9D9D-DAA922E0BE81}" srcOrd="2" destOrd="0" presId="urn:microsoft.com/office/officeart/2009/3/layout/StepUpProcess"/>
    <dgm:cxn modelId="{21812BEB-2C47-4C92-AD52-1BF285605DD6}" type="presParOf" srcId="{FD616684-7393-4194-9BE4-14D7170C2407}" destId="{2B914E6B-6F9E-4E52-8D8C-872C38646F1D}" srcOrd="3" destOrd="0" presId="urn:microsoft.com/office/officeart/2009/3/layout/StepUpProcess"/>
    <dgm:cxn modelId="{A1F4939C-BBA1-4A1F-905E-7ACEFD7610EE}" type="presParOf" srcId="{2B914E6B-6F9E-4E52-8D8C-872C38646F1D}" destId="{95D5229A-9D5C-42E7-99E8-BB0C085E0647}" srcOrd="0" destOrd="0" presId="urn:microsoft.com/office/officeart/2009/3/layout/StepUpProcess"/>
    <dgm:cxn modelId="{E02AD79A-C99C-4404-BB46-EF165A4B9841}" type="presParOf" srcId="{FD616684-7393-4194-9BE4-14D7170C2407}" destId="{F7470EF5-5098-404C-8BCA-C3F1FA2861FD}" srcOrd="4" destOrd="0" presId="urn:microsoft.com/office/officeart/2009/3/layout/StepUpProcess"/>
    <dgm:cxn modelId="{5B8A66A5-2709-435E-8F65-33FEEC3BE1AF}" type="presParOf" srcId="{F7470EF5-5098-404C-8BCA-C3F1FA2861FD}" destId="{919ECB0C-73FF-4EA1-81E6-A2FEBB69791C}" srcOrd="0" destOrd="0" presId="urn:microsoft.com/office/officeart/2009/3/layout/StepUpProcess"/>
    <dgm:cxn modelId="{CFC6E713-E54B-4579-94F4-1A1095372B8A}" type="presParOf" srcId="{F7470EF5-5098-404C-8BCA-C3F1FA2861FD}" destId="{EEC88E5F-E8A5-4A74-88AC-0658FF25C60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506FD5-F257-48CC-8A99-8A6C0CFC50D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556CDD-C700-43BB-88D9-C85EBD8AB904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dirty="0" smtClean="0"/>
            <a:t>МБДОУ ««Детский сад комбинированного </a:t>
          </a:r>
        </a:p>
        <a:p>
          <a:r>
            <a:rPr lang="ru-RU" dirty="0" smtClean="0"/>
            <a:t>вида «Золотой ключик» в номинации «Лучшая практика –лучший результат!»</a:t>
          </a:r>
          <a:endParaRPr lang="ru-RU" dirty="0"/>
        </a:p>
      </dgm:t>
    </dgm:pt>
    <dgm:pt modelId="{0AF4CD74-100D-47AD-B940-7C7279C0425C}" type="parTrans" cxnId="{A7DCF739-35F6-455E-8EE5-2628434D5B9B}">
      <dgm:prSet/>
      <dgm:spPr/>
      <dgm:t>
        <a:bodyPr/>
        <a:lstStyle/>
        <a:p>
          <a:endParaRPr lang="ru-RU"/>
        </a:p>
      </dgm:t>
    </dgm:pt>
    <dgm:pt modelId="{52A4755D-2791-4120-A0CA-E6F81CA6A8ED}" type="sibTrans" cxnId="{A7DCF739-35F6-455E-8EE5-2628434D5B9B}">
      <dgm:prSet/>
      <dgm:spPr/>
      <dgm:t>
        <a:bodyPr/>
        <a:lstStyle/>
        <a:p>
          <a:endParaRPr lang="ru-RU"/>
        </a:p>
      </dgm:t>
    </dgm:pt>
    <dgm:pt modelId="{432C5945-EDAE-4F67-A6F1-F9B901FCA1BA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dirty="0" smtClean="0"/>
            <a:t>МБОУ «Шлиссельбургская СОШ №1» в номинации «Методический прорыв»</a:t>
          </a:r>
          <a:endParaRPr lang="ru-RU" dirty="0"/>
        </a:p>
      </dgm:t>
    </dgm:pt>
    <dgm:pt modelId="{BA16AED9-5A1F-44A5-B19F-8E546BB30019}" type="parTrans" cxnId="{62482A0A-FD56-406F-9980-D11B3BE9B03D}">
      <dgm:prSet/>
      <dgm:spPr/>
      <dgm:t>
        <a:bodyPr/>
        <a:lstStyle/>
        <a:p>
          <a:endParaRPr lang="ru-RU"/>
        </a:p>
      </dgm:t>
    </dgm:pt>
    <dgm:pt modelId="{0CEF4F03-F10A-4BA3-8CFF-1D7F9BF95D5D}" type="sibTrans" cxnId="{62482A0A-FD56-406F-9980-D11B3BE9B03D}">
      <dgm:prSet/>
      <dgm:spPr/>
      <dgm:t>
        <a:bodyPr/>
        <a:lstStyle/>
        <a:p>
          <a:endParaRPr lang="ru-RU"/>
        </a:p>
      </dgm:t>
    </dgm:pt>
    <dgm:pt modelId="{B1E00979-89FB-4BAA-B48D-973782BD8553}" type="pres">
      <dgm:prSet presAssocID="{E3506FD5-F257-48CC-8A99-8A6C0CFC50D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4C4AC2-3291-4062-8F6D-012E307B4185}" type="pres">
      <dgm:prSet presAssocID="{FA556CDD-C700-43BB-88D9-C85EBD8AB904}" presName="composite" presStyleCnt="0"/>
      <dgm:spPr/>
    </dgm:pt>
    <dgm:pt modelId="{F95F5026-C4D2-4D6F-BEF4-009FA51C5BB5}" type="pres">
      <dgm:prSet presAssocID="{FA556CDD-C700-43BB-88D9-C85EBD8AB904}" presName="imgShp" presStyleLbl="fgImgPlace1" presStyleIdx="0" presStyleCnt="2" custScaleY="9401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6FEFBC-798C-44ED-B5B8-01061EFE0878}" type="pres">
      <dgm:prSet presAssocID="{FA556CDD-C700-43BB-88D9-C85EBD8AB904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8393B-2C12-4A2F-B023-A46244C3226A}" type="pres">
      <dgm:prSet presAssocID="{52A4755D-2791-4120-A0CA-E6F81CA6A8ED}" presName="spacing" presStyleCnt="0"/>
      <dgm:spPr/>
    </dgm:pt>
    <dgm:pt modelId="{42725646-E150-4B04-A749-0C47A0EBD2EC}" type="pres">
      <dgm:prSet presAssocID="{432C5945-EDAE-4F67-A6F1-F9B901FCA1BA}" presName="composite" presStyleCnt="0"/>
      <dgm:spPr/>
    </dgm:pt>
    <dgm:pt modelId="{D0035998-DA03-4ED4-BBA0-849AEA6D04D5}" type="pres">
      <dgm:prSet presAssocID="{432C5945-EDAE-4F67-A6F1-F9B901FCA1BA}" presName="imgShp" presStyleLbl="fgImgPlace1" presStyleIdx="1" presStyleCnt="2" custScaleY="9646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479945-4FDC-4DC6-B17F-5B5B0E9E0ACA}" type="pres">
      <dgm:prSet presAssocID="{432C5945-EDAE-4F67-A6F1-F9B901FCA1BA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DCF739-35F6-455E-8EE5-2628434D5B9B}" srcId="{E3506FD5-F257-48CC-8A99-8A6C0CFC50D5}" destId="{FA556CDD-C700-43BB-88D9-C85EBD8AB904}" srcOrd="0" destOrd="0" parTransId="{0AF4CD74-100D-47AD-B940-7C7279C0425C}" sibTransId="{52A4755D-2791-4120-A0CA-E6F81CA6A8ED}"/>
    <dgm:cxn modelId="{180768C9-B168-47F2-917E-D1DE5A9E9016}" type="presOf" srcId="{432C5945-EDAE-4F67-A6F1-F9B901FCA1BA}" destId="{81479945-4FDC-4DC6-B17F-5B5B0E9E0ACA}" srcOrd="0" destOrd="0" presId="urn:microsoft.com/office/officeart/2005/8/layout/vList3"/>
    <dgm:cxn modelId="{AFFD00FF-F84F-45EF-9D00-B865165FE31E}" type="presOf" srcId="{E3506FD5-F257-48CC-8A99-8A6C0CFC50D5}" destId="{B1E00979-89FB-4BAA-B48D-973782BD8553}" srcOrd="0" destOrd="0" presId="urn:microsoft.com/office/officeart/2005/8/layout/vList3"/>
    <dgm:cxn modelId="{A20FAF21-68CF-4878-B959-B28A87245B0D}" type="presOf" srcId="{FA556CDD-C700-43BB-88D9-C85EBD8AB904}" destId="{E26FEFBC-798C-44ED-B5B8-01061EFE0878}" srcOrd="0" destOrd="0" presId="urn:microsoft.com/office/officeart/2005/8/layout/vList3"/>
    <dgm:cxn modelId="{62482A0A-FD56-406F-9980-D11B3BE9B03D}" srcId="{E3506FD5-F257-48CC-8A99-8A6C0CFC50D5}" destId="{432C5945-EDAE-4F67-A6F1-F9B901FCA1BA}" srcOrd="1" destOrd="0" parTransId="{BA16AED9-5A1F-44A5-B19F-8E546BB30019}" sibTransId="{0CEF4F03-F10A-4BA3-8CFF-1D7F9BF95D5D}"/>
    <dgm:cxn modelId="{A4D0F35B-1946-4803-BBC7-62652C707EC4}" type="presParOf" srcId="{B1E00979-89FB-4BAA-B48D-973782BD8553}" destId="{394C4AC2-3291-4062-8F6D-012E307B4185}" srcOrd="0" destOrd="0" presId="urn:microsoft.com/office/officeart/2005/8/layout/vList3"/>
    <dgm:cxn modelId="{9F933044-6570-498F-9058-534A7B526DC0}" type="presParOf" srcId="{394C4AC2-3291-4062-8F6D-012E307B4185}" destId="{F95F5026-C4D2-4D6F-BEF4-009FA51C5BB5}" srcOrd="0" destOrd="0" presId="urn:microsoft.com/office/officeart/2005/8/layout/vList3"/>
    <dgm:cxn modelId="{31F8E014-ECA5-42CC-9C71-8B1B7148B9C4}" type="presParOf" srcId="{394C4AC2-3291-4062-8F6D-012E307B4185}" destId="{E26FEFBC-798C-44ED-B5B8-01061EFE0878}" srcOrd="1" destOrd="0" presId="urn:microsoft.com/office/officeart/2005/8/layout/vList3"/>
    <dgm:cxn modelId="{617B92F4-DCD1-4C5F-88D5-B43412FD3ECC}" type="presParOf" srcId="{B1E00979-89FB-4BAA-B48D-973782BD8553}" destId="{C5C8393B-2C12-4A2F-B023-A46244C3226A}" srcOrd="1" destOrd="0" presId="urn:microsoft.com/office/officeart/2005/8/layout/vList3"/>
    <dgm:cxn modelId="{3E49A244-569D-4445-9FE4-A458FFFC3443}" type="presParOf" srcId="{B1E00979-89FB-4BAA-B48D-973782BD8553}" destId="{42725646-E150-4B04-A749-0C47A0EBD2EC}" srcOrd="2" destOrd="0" presId="urn:microsoft.com/office/officeart/2005/8/layout/vList3"/>
    <dgm:cxn modelId="{87B512B6-293B-4D92-8A08-6B328EFC1D6D}" type="presParOf" srcId="{42725646-E150-4B04-A749-0C47A0EBD2EC}" destId="{D0035998-DA03-4ED4-BBA0-849AEA6D04D5}" srcOrd="0" destOrd="0" presId="urn:microsoft.com/office/officeart/2005/8/layout/vList3"/>
    <dgm:cxn modelId="{2EF51B6E-881C-42DC-8DE6-3657ACE204B4}" type="presParOf" srcId="{42725646-E150-4B04-A749-0C47A0EBD2EC}" destId="{81479945-4FDC-4DC6-B17F-5B5B0E9E0AC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4BF7FA-0DD6-48FF-9698-19506E8602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11C254-BA60-461C-A1AF-36AA198E7327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dirty="0" smtClean="0"/>
            <a:t>Просим команды ответить на вопрос:</a:t>
          </a:r>
          <a:endParaRPr lang="ru-RU" dirty="0"/>
        </a:p>
      </dgm:t>
    </dgm:pt>
    <dgm:pt modelId="{D57138DF-2A38-4CD4-B325-CDDE4B2353A4}" type="parTrans" cxnId="{45B8806D-B24D-4163-89CE-C60F2F4372A3}">
      <dgm:prSet/>
      <dgm:spPr/>
      <dgm:t>
        <a:bodyPr/>
        <a:lstStyle/>
        <a:p>
          <a:endParaRPr lang="ru-RU"/>
        </a:p>
      </dgm:t>
    </dgm:pt>
    <dgm:pt modelId="{ACB314B6-6A04-47CC-9294-F47F75A55278}" type="sibTrans" cxnId="{45B8806D-B24D-4163-89CE-C60F2F4372A3}">
      <dgm:prSet/>
      <dgm:spPr/>
      <dgm:t>
        <a:bodyPr/>
        <a:lstStyle/>
        <a:p>
          <a:endParaRPr lang="ru-RU"/>
        </a:p>
      </dgm:t>
    </dgm:pt>
    <dgm:pt modelId="{1EFF7C5B-F8DA-40A5-A8E5-5F0598FDD1C5}">
      <dgm:prSet/>
      <dgm:spPr>
        <a:solidFill>
          <a:srgbClr val="002060"/>
        </a:solidFill>
      </dgm:spPr>
      <dgm:t>
        <a:bodyPr/>
        <a:lstStyle/>
        <a:p>
          <a:pPr rtl="0"/>
          <a:r>
            <a:rPr lang="ru-RU" smtClean="0"/>
            <a:t>В чем, по Вашему мнению, состоит основная миссия методиста? </a:t>
          </a:r>
          <a:endParaRPr lang="ru-RU" dirty="0"/>
        </a:p>
      </dgm:t>
    </dgm:pt>
    <dgm:pt modelId="{BBC6C994-2627-4206-AF5C-7A84F574F6EF}" type="parTrans" cxnId="{FA070CCD-E64D-4EA3-BE9A-1FAD97BD0A55}">
      <dgm:prSet/>
      <dgm:spPr/>
      <dgm:t>
        <a:bodyPr/>
        <a:lstStyle/>
        <a:p>
          <a:endParaRPr lang="ru-RU"/>
        </a:p>
      </dgm:t>
    </dgm:pt>
    <dgm:pt modelId="{8CBE105F-5C83-4224-87CE-C6725C93A9DD}" type="sibTrans" cxnId="{FA070CCD-E64D-4EA3-BE9A-1FAD97BD0A55}">
      <dgm:prSet/>
      <dgm:spPr/>
      <dgm:t>
        <a:bodyPr/>
        <a:lstStyle/>
        <a:p>
          <a:endParaRPr lang="ru-RU"/>
        </a:p>
      </dgm:t>
    </dgm:pt>
    <dgm:pt modelId="{DAEEFEB1-267D-4242-96F1-85964A83ACD5}">
      <dgm:prSet/>
      <dgm:spPr/>
      <dgm:t>
        <a:bodyPr/>
        <a:lstStyle/>
        <a:p>
          <a:pPr rtl="0"/>
          <a:r>
            <a:rPr lang="ru-RU" i="1" smtClean="0"/>
            <a:t>(кратко, минута на обсуждение)</a:t>
          </a:r>
          <a:endParaRPr lang="ru-RU"/>
        </a:p>
      </dgm:t>
    </dgm:pt>
    <dgm:pt modelId="{43DA2DF3-140F-4FC1-9760-1892DD54C9BC}" type="parTrans" cxnId="{AFF8E801-2C0C-497F-9AFA-391E48834E57}">
      <dgm:prSet/>
      <dgm:spPr/>
      <dgm:t>
        <a:bodyPr/>
        <a:lstStyle/>
        <a:p>
          <a:endParaRPr lang="ru-RU"/>
        </a:p>
      </dgm:t>
    </dgm:pt>
    <dgm:pt modelId="{43C3AF6C-D970-4FE6-9030-06DB959884BF}" type="sibTrans" cxnId="{AFF8E801-2C0C-497F-9AFA-391E48834E57}">
      <dgm:prSet/>
      <dgm:spPr/>
      <dgm:t>
        <a:bodyPr/>
        <a:lstStyle/>
        <a:p>
          <a:endParaRPr lang="ru-RU"/>
        </a:p>
      </dgm:t>
    </dgm:pt>
    <dgm:pt modelId="{0F2E4063-54A1-4FB3-BD8A-E59D9FEFDD4B}" type="pres">
      <dgm:prSet presAssocID="{B04BF7FA-0DD6-48FF-9698-19506E8602D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0B5B76-6FCE-4A14-B565-69D890F0EEA0}" type="pres">
      <dgm:prSet presAssocID="{B04BF7FA-0DD6-48FF-9698-19506E8602DA}" presName="arrow" presStyleLbl="bgShp" presStyleIdx="0" presStyleCnt="1"/>
      <dgm:spPr/>
    </dgm:pt>
    <dgm:pt modelId="{5E4BC906-18DC-44CB-9342-8680D9ACB8CF}" type="pres">
      <dgm:prSet presAssocID="{B04BF7FA-0DD6-48FF-9698-19506E8602DA}" presName="linearProcess" presStyleCnt="0"/>
      <dgm:spPr/>
    </dgm:pt>
    <dgm:pt modelId="{8476A2B2-A38D-4039-B7BB-88C4E18F3B7C}" type="pres">
      <dgm:prSet presAssocID="{EC11C254-BA60-461C-A1AF-36AA198E732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9886B-1EEB-4464-8437-18D4F21CAB4A}" type="pres">
      <dgm:prSet presAssocID="{ACB314B6-6A04-47CC-9294-F47F75A55278}" presName="sibTrans" presStyleCnt="0"/>
      <dgm:spPr/>
    </dgm:pt>
    <dgm:pt modelId="{3C756C06-C919-4950-8C2D-FE5D42E729D9}" type="pres">
      <dgm:prSet presAssocID="{1EFF7C5B-F8DA-40A5-A8E5-5F0598FDD1C5}" presName="textNode" presStyleLbl="node1" presStyleIdx="1" presStyleCnt="3" custLinFactNeighborX="24164" custLinFactNeighborY="-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F3FF8-F7D4-4FEA-BE02-F933D9E0F1F5}" type="pres">
      <dgm:prSet presAssocID="{8CBE105F-5C83-4224-87CE-C6725C93A9DD}" presName="sibTrans" presStyleCnt="0"/>
      <dgm:spPr/>
    </dgm:pt>
    <dgm:pt modelId="{D42D2107-C65A-4A7A-8ECF-780A52666895}" type="pres">
      <dgm:prSet presAssocID="{DAEEFEB1-267D-4242-96F1-85964A83ACD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070CCD-E64D-4EA3-BE9A-1FAD97BD0A55}" srcId="{B04BF7FA-0DD6-48FF-9698-19506E8602DA}" destId="{1EFF7C5B-F8DA-40A5-A8E5-5F0598FDD1C5}" srcOrd="1" destOrd="0" parTransId="{BBC6C994-2627-4206-AF5C-7A84F574F6EF}" sibTransId="{8CBE105F-5C83-4224-87CE-C6725C93A9DD}"/>
    <dgm:cxn modelId="{FC0A3354-A50D-4EDD-8B12-054E67C83F0A}" type="presOf" srcId="{EC11C254-BA60-461C-A1AF-36AA198E7327}" destId="{8476A2B2-A38D-4039-B7BB-88C4E18F3B7C}" srcOrd="0" destOrd="0" presId="urn:microsoft.com/office/officeart/2005/8/layout/hProcess9"/>
    <dgm:cxn modelId="{AFF8E801-2C0C-497F-9AFA-391E48834E57}" srcId="{B04BF7FA-0DD6-48FF-9698-19506E8602DA}" destId="{DAEEFEB1-267D-4242-96F1-85964A83ACD5}" srcOrd="2" destOrd="0" parTransId="{43DA2DF3-140F-4FC1-9760-1892DD54C9BC}" sibTransId="{43C3AF6C-D970-4FE6-9030-06DB959884BF}"/>
    <dgm:cxn modelId="{780AC47A-57C2-4C4D-A442-DDAA8BC48105}" type="presOf" srcId="{1EFF7C5B-F8DA-40A5-A8E5-5F0598FDD1C5}" destId="{3C756C06-C919-4950-8C2D-FE5D42E729D9}" srcOrd="0" destOrd="0" presId="urn:microsoft.com/office/officeart/2005/8/layout/hProcess9"/>
    <dgm:cxn modelId="{45B8806D-B24D-4163-89CE-C60F2F4372A3}" srcId="{B04BF7FA-0DD6-48FF-9698-19506E8602DA}" destId="{EC11C254-BA60-461C-A1AF-36AA198E7327}" srcOrd="0" destOrd="0" parTransId="{D57138DF-2A38-4CD4-B325-CDDE4B2353A4}" sibTransId="{ACB314B6-6A04-47CC-9294-F47F75A55278}"/>
    <dgm:cxn modelId="{B3B342DA-35EC-48F9-A01B-854557E869E4}" type="presOf" srcId="{DAEEFEB1-267D-4242-96F1-85964A83ACD5}" destId="{D42D2107-C65A-4A7A-8ECF-780A52666895}" srcOrd="0" destOrd="0" presId="urn:microsoft.com/office/officeart/2005/8/layout/hProcess9"/>
    <dgm:cxn modelId="{064D05F0-40AE-454A-B698-5D63158329B4}" type="presOf" srcId="{B04BF7FA-0DD6-48FF-9698-19506E8602DA}" destId="{0F2E4063-54A1-4FB3-BD8A-E59D9FEFDD4B}" srcOrd="0" destOrd="0" presId="urn:microsoft.com/office/officeart/2005/8/layout/hProcess9"/>
    <dgm:cxn modelId="{AFBA3E13-1B60-40A3-9D56-B07B98013F29}" type="presParOf" srcId="{0F2E4063-54A1-4FB3-BD8A-E59D9FEFDD4B}" destId="{FE0B5B76-6FCE-4A14-B565-69D890F0EEA0}" srcOrd="0" destOrd="0" presId="urn:microsoft.com/office/officeart/2005/8/layout/hProcess9"/>
    <dgm:cxn modelId="{98353F81-0899-41EE-9A37-3BE5377CAB4A}" type="presParOf" srcId="{0F2E4063-54A1-4FB3-BD8A-E59D9FEFDD4B}" destId="{5E4BC906-18DC-44CB-9342-8680D9ACB8CF}" srcOrd="1" destOrd="0" presId="urn:microsoft.com/office/officeart/2005/8/layout/hProcess9"/>
    <dgm:cxn modelId="{84D8EA58-645E-422B-8CAF-E4602D7F24CB}" type="presParOf" srcId="{5E4BC906-18DC-44CB-9342-8680D9ACB8CF}" destId="{8476A2B2-A38D-4039-B7BB-88C4E18F3B7C}" srcOrd="0" destOrd="0" presId="urn:microsoft.com/office/officeart/2005/8/layout/hProcess9"/>
    <dgm:cxn modelId="{0F6D87DA-9CB0-462D-93FB-98723FA152B1}" type="presParOf" srcId="{5E4BC906-18DC-44CB-9342-8680D9ACB8CF}" destId="{7619886B-1EEB-4464-8437-18D4F21CAB4A}" srcOrd="1" destOrd="0" presId="urn:microsoft.com/office/officeart/2005/8/layout/hProcess9"/>
    <dgm:cxn modelId="{85587121-EFA2-4B13-A45C-96C62285EA6E}" type="presParOf" srcId="{5E4BC906-18DC-44CB-9342-8680D9ACB8CF}" destId="{3C756C06-C919-4950-8C2D-FE5D42E729D9}" srcOrd="2" destOrd="0" presId="urn:microsoft.com/office/officeart/2005/8/layout/hProcess9"/>
    <dgm:cxn modelId="{E5ACAB2E-9A3F-4536-992D-A7621A59435D}" type="presParOf" srcId="{5E4BC906-18DC-44CB-9342-8680D9ACB8CF}" destId="{6ECF3FF8-F7D4-4FEA-BE02-F933D9E0F1F5}" srcOrd="3" destOrd="0" presId="urn:microsoft.com/office/officeart/2005/8/layout/hProcess9"/>
    <dgm:cxn modelId="{26063907-8598-410E-B6B2-09C0483545B4}" type="presParOf" srcId="{5E4BC906-18DC-44CB-9342-8680D9ACB8CF}" destId="{D42D2107-C65A-4A7A-8ECF-780A5266689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45B19C-EB7C-4BB5-8699-D7B9D292800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A7781-40AF-466E-A62D-D5FBF6E78042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Торжественная часть:</a:t>
          </a:r>
          <a:endParaRPr lang="ru-RU" dirty="0">
            <a:solidFill>
              <a:srgbClr val="002060"/>
            </a:solidFill>
          </a:endParaRPr>
        </a:p>
      </dgm:t>
    </dgm:pt>
    <dgm:pt modelId="{218C6F91-624D-4419-85C8-D89A200E6BB4}" type="parTrans" cxnId="{672741FA-5A45-4BD4-AA88-158904C632FB}">
      <dgm:prSet/>
      <dgm:spPr/>
      <dgm:t>
        <a:bodyPr/>
        <a:lstStyle/>
        <a:p>
          <a:endParaRPr lang="ru-RU"/>
        </a:p>
      </dgm:t>
    </dgm:pt>
    <dgm:pt modelId="{9D3F2646-AD71-4221-A4E4-44F83C56BAF6}" type="sibTrans" cxnId="{672741FA-5A45-4BD4-AA88-158904C632FB}">
      <dgm:prSet/>
      <dgm:spPr/>
      <dgm:t>
        <a:bodyPr/>
        <a:lstStyle/>
        <a:p>
          <a:endParaRPr lang="ru-RU"/>
        </a:p>
      </dgm:t>
    </dgm:pt>
    <dgm:pt modelId="{227A64F5-726E-4A33-8709-20A3D684DD83}">
      <dgm:prSet/>
      <dgm:spPr/>
      <dgm:t>
        <a:bodyPr/>
        <a:lstStyle/>
        <a:p>
          <a:pPr rtl="0"/>
          <a:r>
            <a:rPr lang="ru-RU" b="1" dirty="0" smtClean="0"/>
            <a:t>СЕРТИФИКАТЫ за участие -</a:t>
          </a:r>
          <a:r>
            <a:rPr lang="ru-RU" b="1" dirty="0" smtClean="0">
              <a:solidFill>
                <a:srgbClr val="002060"/>
              </a:solidFill>
            </a:rPr>
            <a:t>12  </a:t>
          </a:r>
          <a:r>
            <a:rPr lang="ru-RU" b="1" dirty="0" smtClean="0"/>
            <a:t>                                  </a:t>
          </a:r>
          <a:endParaRPr lang="ru-RU" dirty="0"/>
        </a:p>
      </dgm:t>
    </dgm:pt>
    <dgm:pt modelId="{B3AB6085-977A-471A-8F74-8E5D1A2936EF}" type="parTrans" cxnId="{49EC66CC-AB8B-43D0-BE98-7A96DE0F4E36}">
      <dgm:prSet/>
      <dgm:spPr/>
      <dgm:t>
        <a:bodyPr/>
        <a:lstStyle/>
        <a:p>
          <a:endParaRPr lang="ru-RU"/>
        </a:p>
      </dgm:t>
    </dgm:pt>
    <dgm:pt modelId="{B690D9AE-9810-4AD3-B07D-1BB1459CAB1C}" type="sibTrans" cxnId="{49EC66CC-AB8B-43D0-BE98-7A96DE0F4E36}">
      <dgm:prSet/>
      <dgm:spPr/>
      <dgm:t>
        <a:bodyPr/>
        <a:lstStyle/>
        <a:p>
          <a:endParaRPr lang="ru-RU"/>
        </a:p>
      </dgm:t>
    </dgm:pt>
    <dgm:pt modelId="{9689AD55-9544-4A0F-80CD-764B6529A919}">
      <dgm:prSet/>
      <dgm:spPr/>
      <dgm:t>
        <a:bodyPr/>
        <a:lstStyle/>
        <a:p>
          <a:pPr rtl="0"/>
          <a:r>
            <a:rPr lang="ru-RU" b="1" dirty="0" smtClean="0"/>
            <a:t>ДИПЛОМЫ лауреатам - </a:t>
          </a:r>
          <a:r>
            <a:rPr lang="ru-RU" b="1" dirty="0" smtClean="0">
              <a:solidFill>
                <a:srgbClr val="002060"/>
              </a:solidFill>
            </a:rPr>
            <a:t>4</a:t>
          </a:r>
          <a:endParaRPr lang="ru-RU" dirty="0">
            <a:solidFill>
              <a:srgbClr val="002060"/>
            </a:solidFill>
          </a:endParaRPr>
        </a:p>
      </dgm:t>
    </dgm:pt>
    <dgm:pt modelId="{7CE075C6-50EA-4A28-A106-C08CB4645778}" type="parTrans" cxnId="{8E33E6A0-BAA2-4BCF-BD72-CC6480291ED7}">
      <dgm:prSet/>
      <dgm:spPr/>
      <dgm:t>
        <a:bodyPr/>
        <a:lstStyle/>
        <a:p>
          <a:endParaRPr lang="ru-RU"/>
        </a:p>
      </dgm:t>
    </dgm:pt>
    <dgm:pt modelId="{B7DFDB66-D6F5-4DDF-B0FD-9B27C65F2049}" type="sibTrans" cxnId="{8E33E6A0-BAA2-4BCF-BD72-CC6480291ED7}">
      <dgm:prSet/>
      <dgm:spPr/>
      <dgm:t>
        <a:bodyPr/>
        <a:lstStyle/>
        <a:p>
          <a:endParaRPr lang="ru-RU"/>
        </a:p>
      </dgm:t>
    </dgm:pt>
    <dgm:pt modelId="{5D96A177-4C08-4E82-A61F-A311EB244704}" type="pres">
      <dgm:prSet presAssocID="{EC45B19C-EB7C-4BB5-8699-D7B9D292800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84EF11-2A18-4A60-B66D-F48FB3DCD8AD}" type="pres">
      <dgm:prSet presAssocID="{45BA7781-40AF-466E-A62D-D5FBF6E78042}" presName="horFlow" presStyleCnt="0"/>
      <dgm:spPr/>
    </dgm:pt>
    <dgm:pt modelId="{EA9E5C86-740B-45DB-ABB4-BFD97858E52A}" type="pres">
      <dgm:prSet presAssocID="{45BA7781-40AF-466E-A62D-D5FBF6E78042}" presName="bigChev" presStyleLbl="node1" presStyleIdx="0" presStyleCnt="3"/>
      <dgm:spPr/>
      <dgm:t>
        <a:bodyPr/>
        <a:lstStyle/>
        <a:p>
          <a:endParaRPr lang="ru-RU"/>
        </a:p>
      </dgm:t>
    </dgm:pt>
    <dgm:pt modelId="{094223BD-CF99-46F0-B17F-C30620D56828}" type="pres">
      <dgm:prSet presAssocID="{45BA7781-40AF-466E-A62D-D5FBF6E78042}" presName="vSp" presStyleCnt="0"/>
      <dgm:spPr/>
    </dgm:pt>
    <dgm:pt modelId="{ADCA63E5-C4AB-40F6-8F91-6E50C39BD49D}" type="pres">
      <dgm:prSet presAssocID="{227A64F5-726E-4A33-8709-20A3D684DD83}" presName="horFlow" presStyleCnt="0"/>
      <dgm:spPr/>
    </dgm:pt>
    <dgm:pt modelId="{ED583D46-6264-4B90-A79C-A3CAC4E18F8B}" type="pres">
      <dgm:prSet presAssocID="{227A64F5-726E-4A33-8709-20A3D684DD83}" presName="bigChev" presStyleLbl="node1" presStyleIdx="1" presStyleCnt="3"/>
      <dgm:spPr/>
      <dgm:t>
        <a:bodyPr/>
        <a:lstStyle/>
        <a:p>
          <a:endParaRPr lang="ru-RU"/>
        </a:p>
      </dgm:t>
    </dgm:pt>
    <dgm:pt modelId="{E10B94E0-F050-4CAB-BD6B-BC2E08615980}" type="pres">
      <dgm:prSet presAssocID="{227A64F5-726E-4A33-8709-20A3D684DD83}" presName="vSp" presStyleCnt="0"/>
      <dgm:spPr/>
    </dgm:pt>
    <dgm:pt modelId="{9D295723-4622-481A-9E6B-1B640C06E16D}" type="pres">
      <dgm:prSet presAssocID="{9689AD55-9544-4A0F-80CD-764B6529A919}" presName="horFlow" presStyleCnt="0"/>
      <dgm:spPr/>
    </dgm:pt>
    <dgm:pt modelId="{25076636-DA11-4EA6-B6B6-253047E6CBF2}" type="pres">
      <dgm:prSet presAssocID="{9689AD55-9544-4A0F-80CD-764B6529A919}" presName="bigChev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672741FA-5A45-4BD4-AA88-158904C632FB}" srcId="{EC45B19C-EB7C-4BB5-8699-D7B9D292800C}" destId="{45BA7781-40AF-466E-A62D-D5FBF6E78042}" srcOrd="0" destOrd="0" parTransId="{218C6F91-624D-4419-85C8-D89A200E6BB4}" sibTransId="{9D3F2646-AD71-4221-A4E4-44F83C56BAF6}"/>
    <dgm:cxn modelId="{49EC66CC-AB8B-43D0-BE98-7A96DE0F4E36}" srcId="{EC45B19C-EB7C-4BB5-8699-D7B9D292800C}" destId="{227A64F5-726E-4A33-8709-20A3D684DD83}" srcOrd="1" destOrd="0" parTransId="{B3AB6085-977A-471A-8F74-8E5D1A2936EF}" sibTransId="{B690D9AE-9810-4AD3-B07D-1BB1459CAB1C}"/>
    <dgm:cxn modelId="{7646E9A9-AACB-4072-ADAC-07DDBCB589B0}" type="presOf" srcId="{45BA7781-40AF-466E-A62D-D5FBF6E78042}" destId="{EA9E5C86-740B-45DB-ABB4-BFD97858E52A}" srcOrd="0" destOrd="0" presId="urn:microsoft.com/office/officeart/2005/8/layout/lProcess3"/>
    <dgm:cxn modelId="{F116929D-3BC4-47A0-90C8-C2BE96175994}" type="presOf" srcId="{9689AD55-9544-4A0F-80CD-764B6529A919}" destId="{25076636-DA11-4EA6-B6B6-253047E6CBF2}" srcOrd="0" destOrd="0" presId="urn:microsoft.com/office/officeart/2005/8/layout/lProcess3"/>
    <dgm:cxn modelId="{4F298840-873C-4615-82E5-3AAE6C580711}" type="presOf" srcId="{EC45B19C-EB7C-4BB5-8699-D7B9D292800C}" destId="{5D96A177-4C08-4E82-A61F-A311EB244704}" srcOrd="0" destOrd="0" presId="urn:microsoft.com/office/officeart/2005/8/layout/lProcess3"/>
    <dgm:cxn modelId="{8E33E6A0-BAA2-4BCF-BD72-CC6480291ED7}" srcId="{EC45B19C-EB7C-4BB5-8699-D7B9D292800C}" destId="{9689AD55-9544-4A0F-80CD-764B6529A919}" srcOrd="2" destOrd="0" parTransId="{7CE075C6-50EA-4A28-A106-C08CB4645778}" sibTransId="{B7DFDB66-D6F5-4DDF-B0FD-9B27C65F2049}"/>
    <dgm:cxn modelId="{0CF2DE99-0484-4A88-AEA5-2E216B68740C}" type="presOf" srcId="{227A64F5-726E-4A33-8709-20A3D684DD83}" destId="{ED583D46-6264-4B90-A79C-A3CAC4E18F8B}" srcOrd="0" destOrd="0" presId="urn:microsoft.com/office/officeart/2005/8/layout/lProcess3"/>
    <dgm:cxn modelId="{9932947A-757D-41BE-8CBB-FA2B3390A625}" type="presParOf" srcId="{5D96A177-4C08-4E82-A61F-A311EB244704}" destId="{7E84EF11-2A18-4A60-B66D-F48FB3DCD8AD}" srcOrd="0" destOrd="0" presId="urn:microsoft.com/office/officeart/2005/8/layout/lProcess3"/>
    <dgm:cxn modelId="{0F93B276-DC57-4337-BAEE-E9F7009B792D}" type="presParOf" srcId="{7E84EF11-2A18-4A60-B66D-F48FB3DCD8AD}" destId="{EA9E5C86-740B-45DB-ABB4-BFD97858E52A}" srcOrd="0" destOrd="0" presId="urn:microsoft.com/office/officeart/2005/8/layout/lProcess3"/>
    <dgm:cxn modelId="{58EF4C47-9F91-4B19-8EF2-68F12AAF134B}" type="presParOf" srcId="{5D96A177-4C08-4E82-A61F-A311EB244704}" destId="{094223BD-CF99-46F0-B17F-C30620D56828}" srcOrd="1" destOrd="0" presId="urn:microsoft.com/office/officeart/2005/8/layout/lProcess3"/>
    <dgm:cxn modelId="{5BF67C21-6870-4225-B7B8-315542C7D3FF}" type="presParOf" srcId="{5D96A177-4C08-4E82-A61F-A311EB244704}" destId="{ADCA63E5-C4AB-40F6-8F91-6E50C39BD49D}" srcOrd="2" destOrd="0" presId="urn:microsoft.com/office/officeart/2005/8/layout/lProcess3"/>
    <dgm:cxn modelId="{0DC18408-BC46-4744-8377-6CC328C0BE6A}" type="presParOf" srcId="{ADCA63E5-C4AB-40F6-8F91-6E50C39BD49D}" destId="{ED583D46-6264-4B90-A79C-A3CAC4E18F8B}" srcOrd="0" destOrd="0" presId="urn:microsoft.com/office/officeart/2005/8/layout/lProcess3"/>
    <dgm:cxn modelId="{7E64E710-934C-436A-B0E9-1D2048E303D7}" type="presParOf" srcId="{5D96A177-4C08-4E82-A61F-A311EB244704}" destId="{E10B94E0-F050-4CAB-BD6B-BC2E08615980}" srcOrd="3" destOrd="0" presId="urn:microsoft.com/office/officeart/2005/8/layout/lProcess3"/>
    <dgm:cxn modelId="{1F7D5A3E-FEB5-42B8-8090-703EC78FB316}" type="presParOf" srcId="{5D96A177-4C08-4E82-A61F-A311EB244704}" destId="{9D295723-4622-481A-9E6B-1B640C06E16D}" srcOrd="4" destOrd="0" presId="urn:microsoft.com/office/officeart/2005/8/layout/lProcess3"/>
    <dgm:cxn modelId="{6F19A389-9ACF-4693-9DAB-9BD12465693B}" type="presParOf" srcId="{9D295723-4622-481A-9E6B-1B640C06E16D}" destId="{25076636-DA11-4EA6-B6B6-253047E6CBF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3217C0-0EB8-4018-8036-8694C967FADD}" type="doc">
      <dgm:prSet loTypeId="urn:microsoft.com/office/officeart/2005/8/layout/target1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C49FA29-3CEC-4BD0-A287-8850CABAB2E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</a:rPr>
            <a:t>Оказать содействие </a:t>
          </a:r>
          <a:r>
            <a:rPr lang="ru-RU" sz="1800" b="1" dirty="0" smtClean="0">
              <a:solidFill>
                <a:srgbClr val="002060"/>
              </a:solidFill>
            </a:rPr>
            <a:t>участникам методической команды в обновлении структуры, содержания и механизмов развития всех направлений работы методической службы.  </a:t>
          </a:r>
          <a:endParaRPr lang="ru-RU" sz="1800" b="1" dirty="0">
            <a:solidFill>
              <a:srgbClr val="002060"/>
            </a:solidFill>
          </a:endParaRPr>
        </a:p>
      </dgm:t>
    </dgm:pt>
    <dgm:pt modelId="{792583D2-CBDB-4066-9195-AFDE15E7A426}" type="parTrans" cxnId="{FBC4780F-382C-44BA-99CA-84122F83F4E3}">
      <dgm:prSet/>
      <dgm:spPr/>
      <dgm:t>
        <a:bodyPr/>
        <a:lstStyle/>
        <a:p>
          <a:endParaRPr lang="ru-RU"/>
        </a:p>
      </dgm:t>
    </dgm:pt>
    <dgm:pt modelId="{962F0F72-7687-4CAC-A28E-25F60216E65E}" type="sibTrans" cxnId="{FBC4780F-382C-44BA-99CA-84122F83F4E3}">
      <dgm:prSet/>
      <dgm:spPr/>
      <dgm:t>
        <a:bodyPr/>
        <a:lstStyle/>
        <a:p>
          <a:endParaRPr lang="ru-RU"/>
        </a:p>
      </dgm:t>
    </dgm:pt>
    <dgm:pt modelId="{83C3557E-1B13-4E7F-8282-F03C60187FE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</a:rPr>
            <a:t>Мотивировать </a:t>
          </a:r>
          <a:r>
            <a:rPr lang="ru-RU" sz="1800" b="1" dirty="0" smtClean="0">
              <a:solidFill>
                <a:srgbClr val="002060"/>
              </a:solidFill>
            </a:rPr>
            <a:t>к обмену опытом, эффективным практикам, партнерству и сотрудничеству в вопросах методической работы.  </a:t>
          </a:r>
          <a:endParaRPr lang="ru-RU" sz="1200" b="1" dirty="0">
            <a:solidFill>
              <a:srgbClr val="002060"/>
            </a:solidFill>
          </a:endParaRPr>
        </a:p>
      </dgm:t>
    </dgm:pt>
    <dgm:pt modelId="{63854768-BBA0-48BE-AA4F-7DD2FA23D6B5}" type="parTrans" cxnId="{95931B29-0C3D-4414-9BBD-778FA352714F}">
      <dgm:prSet/>
      <dgm:spPr/>
      <dgm:t>
        <a:bodyPr/>
        <a:lstStyle/>
        <a:p>
          <a:endParaRPr lang="ru-RU"/>
        </a:p>
      </dgm:t>
    </dgm:pt>
    <dgm:pt modelId="{9B3E4EED-A2D2-4956-BF64-5771717566DF}" type="sibTrans" cxnId="{95931B29-0C3D-4414-9BBD-778FA352714F}">
      <dgm:prSet/>
      <dgm:spPr/>
      <dgm:t>
        <a:bodyPr/>
        <a:lstStyle/>
        <a:p>
          <a:endParaRPr lang="ru-RU"/>
        </a:p>
      </dgm:t>
    </dgm:pt>
    <dgm:pt modelId="{BD631FEC-9D5E-4312-BCBA-0DB05021754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</a:rPr>
            <a:t>Выявить </a:t>
          </a:r>
          <a:r>
            <a:rPr lang="ru-RU" sz="1800" b="1" dirty="0" smtClean="0">
              <a:solidFill>
                <a:srgbClr val="002060"/>
              </a:solidFill>
            </a:rPr>
            <a:t>творчески работающих методистов и </a:t>
          </a:r>
          <a:r>
            <a:rPr lang="ru-RU" sz="1800" b="1" dirty="0" smtClean="0">
              <a:solidFill>
                <a:srgbClr val="002060"/>
              </a:solidFill>
            </a:rPr>
            <a:t>популяризовать успешный методический опыт </a:t>
          </a:r>
          <a:r>
            <a:rPr lang="ru-RU" sz="1800" b="1" dirty="0" smtClean="0">
              <a:solidFill>
                <a:srgbClr val="002060"/>
              </a:solidFill>
            </a:rPr>
            <a:t>в системе образования Ленинградской области.</a:t>
          </a:r>
          <a:endParaRPr lang="ru-RU" sz="1400" b="1" dirty="0">
            <a:solidFill>
              <a:srgbClr val="002060"/>
            </a:solidFill>
          </a:endParaRPr>
        </a:p>
      </dgm:t>
    </dgm:pt>
    <dgm:pt modelId="{D023A840-55DA-4F56-B78B-C76255B2D799}" type="parTrans" cxnId="{705A3DA9-753B-4FF7-BACC-75302485F3C7}">
      <dgm:prSet/>
      <dgm:spPr/>
      <dgm:t>
        <a:bodyPr/>
        <a:lstStyle/>
        <a:p>
          <a:endParaRPr lang="ru-RU"/>
        </a:p>
      </dgm:t>
    </dgm:pt>
    <dgm:pt modelId="{EDD7A201-0592-45C3-AE1A-2D01BFFCC47D}" type="sibTrans" cxnId="{705A3DA9-753B-4FF7-BACC-75302485F3C7}">
      <dgm:prSet/>
      <dgm:spPr/>
      <dgm:t>
        <a:bodyPr/>
        <a:lstStyle/>
        <a:p>
          <a:endParaRPr lang="ru-RU"/>
        </a:p>
      </dgm:t>
    </dgm:pt>
    <dgm:pt modelId="{3D1A6FA2-297C-4CAE-9735-0F0D5D8C061E}" type="pres">
      <dgm:prSet presAssocID="{873217C0-0EB8-4018-8036-8694C967FADD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37220D-1EB6-43E2-A2BD-140F47FC6656}" type="pres">
      <dgm:prSet presAssocID="{DC49FA29-3CEC-4BD0-A287-8850CABAB2E7}" presName="circle1" presStyleLbl="lnNode1" presStyleIdx="0" presStyleCnt="3"/>
      <dgm:spPr/>
    </dgm:pt>
    <dgm:pt modelId="{CE05CB76-9C10-452D-A18B-29C17657096B}" type="pres">
      <dgm:prSet presAssocID="{DC49FA29-3CEC-4BD0-A287-8850CABAB2E7}" presName="text1" presStyleLbl="revTx" presStyleIdx="0" presStyleCnt="3" custScaleX="329617" custScaleY="110003" custLinFactX="14216" custLinFactNeighborX="100000" custLinFactNeighborY="-17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7A258-5DBD-40F8-9F77-72E68B4FCD60}" type="pres">
      <dgm:prSet presAssocID="{DC49FA29-3CEC-4BD0-A287-8850CABAB2E7}" presName="line1" presStyleLbl="callout" presStyleIdx="0" presStyleCnt="6"/>
      <dgm:spPr/>
    </dgm:pt>
    <dgm:pt modelId="{9806D980-78F0-4A53-B0C8-3D76F5FA7D76}" type="pres">
      <dgm:prSet presAssocID="{DC49FA29-3CEC-4BD0-A287-8850CABAB2E7}" presName="d1" presStyleLbl="callout" presStyleIdx="1" presStyleCnt="6"/>
      <dgm:spPr/>
    </dgm:pt>
    <dgm:pt modelId="{4EE5AD7E-4CD2-4AA7-9F32-7473BD6D60E3}" type="pres">
      <dgm:prSet presAssocID="{83C3557E-1B13-4E7F-8282-F03C60187FEE}" presName="circle2" presStyleLbl="lnNode1" presStyleIdx="1" presStyleCnt="3"/>
      <dgm:spPr/>
    </dgm:pt>
    <dgm:pt modelId="{CF8056C9-6766-4AE8-9176-F7C950C71BCE}" type="pres">
      <dgm:prSet presAssocID="{83C3557E-1B13-4E7F-8282-F03C60187FEE}" presName="text2" presStyleLbl="revTx" presStyleIdx="1" presStyleCnt="3" custScaleX="324494" custLinFactX="54686" custLinFactNeighborX="100000" custLinFactNeighborY="30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452EA-3F66-4868-9475-237E1AD98806}" type="pres">
      <dgm:prSet presAssocID="{83C3557E-1B13-4E7F-8282-F03C60187FEE}" presName="line2" presStyleLbl="callout" presStyleIdx="2" presStyleCnt="6"/>
      <dgm:spPr/>
    </dgm:pt>
    <dgm:pt modelId="{F63B7F2D-355F-431B-8FD4-D7D4D9329EF5}" type="pres">
      <dgm:prSet presAssocID="{83C3557E-1B13-4E7F-8282-F03C60187FEE}" presName="d2" presStyleLbl="callout" presStyleIdx="3" presStyleCnt="6"/>
      <dgm:spPr/>
    </dgm:pt>
    <dgm:pt modelId="{21D5E295-CCF9-49AC-BDAA-659E88A05BE8}" type="pres">
      <dgm:prSet presAssocID="{BD631FEC-9D5E-4312-BCBA-0DB050217549}" presName="circle3" presStyleLbl="lnNode1" presStyleIdx="2" presStyleCnt="3" custLinFactNeighborX="418" custLinFactNeighborY="418"/>
      <dgm:spPr/>
    </dgm:pt>
    <dgm:pt modelId="{49B72C25-BDDF-4F2B-AB27-EF8028DA8AF6}" type="pres">
      <dgm:prSet presAssocID="{BD631FEC-9D5E-4312-BCBA-0DB050217549}" presName="text3" presStyleLbl="revTx" presStyleIdx="2" presStyleCnt="3" custScaleX="321352" custScaleY="108600" custLinFactX="17012" custLinFactNeighborX="100000" custLinFactNeighborY="61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F2A1E-CF9D-406B-89FD-1666F04EA167}" type="pres">
      <dgm:prSet presAssocID="{BD631FEC-9D5E-4312-BCBA-0DB050217549}" presName="line3" presStyleLbl="callout" presStyleIdx="4" presStyleCnt="6"/>
      <dgm:spPr/>
    </dgm:pt>
    <dgm:pt modelId="{D0E7F4CC-F027-4BDA-B7EF-6BBC8CA4B253}" type="pres">
      <dgm:prSet presAssocID="{BD631FEC-9D5E-4312-BCBA-0DB050217549}" presName="d3" presStyleLbl="callout" presStyleIdx="5" presStyleCnt="6"/>
      <dgm:spPr/>
    </dgm:pt>
  </dgm:ptLst>
  <dgm:cxnLst>
    <dgm:cxn modelId="{9339A96B-3D46-453C-9018-F5F76DA8DEC1}" type="presOf" srcId="{BD631FEC-9D5E-4312-BCBA-0DB050217549}" destId="{49B72C25-BDDF-4F2B-AB27-EF8028DA8AF6}" srcOrd="0" destOrd="0" presId="urn:microsoft.com/office/officeart/2005/8/layout/target1"/>
    <dgm:cxn modelId="{705A3DA9-753B-4FF7-BACC-75302485F3C7}" srcId="{873217C0-0EB8-4018-8036-8694C967FADD}" destId="{BD631FEC-9D5E-4312-BCBA-0DB050217549}" srcOrd="2" destOrd="0" parTransId="{D023A840-55DA-4F56-B78B-C76255B2D799}" sibTransId="{EDD7A201-0592-45C3-AE1A-2D01BFFCC47D}"/>
    <dgm:cxn modelId="{95931B29-0C3D-4414-9BBD-778FA352714F}" srcId="{873217C0-0EB8-4018-8036-8694C967FADD}" destId="{83C3557E-1B13-4E7F-8282-F03C60187FEE}" srcOrd="1" destOrd="0" parTransId="{63854768-BBA0-48BE-AA4F-7DD2FA23D6B5}" sibTransId="{9B3E4EED-A2D2-4956-BF64-5771717566DF}"/>
    <dgm:cxn modelId="{28AFFC7C-B6DA-41AF-99EC-F34CD4719C49}" type="presOf" srcId="{DC49FA29-3CEC-4BD0-A287-8850CABAB2E7}" destId="{CE05CB76-9C10-452D-A18B-29C17657096B}" srcOrd="0" destOrd="0" presId="urn:microsoft.com/office/officeart/2005/8/layout/target1"/>
    <dgm:cxn modelId="{849F1F55-D85C-416A-A56E-8C31F9B47A6E}" type="presOf" srcId="{873217C0-0EB8-4018-8036-8694C967FADD}" destId="{3D1A6FA2-297C-4CAE-9735-0F0D5D8C061E}" srcOrd="0" destOrd="0" presId="urn:microsoft.com/office/officeart/2005/8/layout/target1"/>
    <dgm:cxn modelId="{FBC4780F-382C-44BA-99CA-84122F83F4E3}" srcId="{873217C0-0EB8-4018-8036-8694C967FADD}" destId="{DC49FA29-3CEC-4BD0-A287-8850CABAB2E7}" srcOrd="0" destOrd="0" parTransId="{792583D2-CBDB-4066-9195-AFDE15E7A426}" sibTransId="{962F0F72-7687-4CAC-A28E-25F60216E65E}"/>
    <dgm:cxn modelId="{003C87D9-184C-4833-A0F5-425322785AEB}" type="presOf" srcId="{83C3557E-1B13-4E7F-8282-F03C60187FEE}" destId="{CF8056C9-6766-4AE8-9176-F7C950C71BCE}" srcOrd="0" destOrd="0" presId="urn:microsoft.com/office/officeart/2005/8/layout/target1"/>
    <dgm:cxn modelId="{8CC9BB84-6236-4D25-A581-BE3232C9C550}" type="presParOf" srcId="{3D1A6FA2-297C-4CAE-9735-0F0D5D8C061E}" destId="{0C37220D-1EB6-43E2-A2BD-140F47FC6656}" srcOrd="0" destOrd="0" presId="urn:microsoft.com/office/officeart/2005/8/layout/target1"/>
    <dgm:cxn modelId="{8BBEE87A-E6EB-498A-89BC-BB3900EC39FD}" type="presParOf" srcId="{3D1A6FA2-297C-4CAE-9735-0F0D5D8C061E}" destId="{CE05CB76-9C10-452D-A18B-29C17657096B}" srcOrd="1" destOrd="0" presId="urn:microsoft.com/office/officeart/2005/8/layout/target1"/>
    <dgm:cxn modelId="{15396312-055E-4FED-A6BB-B7BA3783D412}" type="presParOf" srcId="{3D1A6FA2-297C-4CAE-9735-0F0D5D8C061E}" destId="{8D77A258-5DBD-40F8-9F77-72E68B4FCD60}" srcOrd="2" destOrd="0" presId="urn:microsoft.com/office/officeart/2005/8/layout/target1"/>
    <dgm:cxn modelId="{F7923857-DA5F-4AAE-8E5B-01F6AE336DE6}" type="presParOf" srcId="{3D1A6FA2-297C-4CAE-9735-0F0D5D8C061E}" destId="{9806D980-78F0-4A53-B0C8-3D76F5FA7D76}" srcOrd="3" destOrd="0" presId="urn:microsoft.com/office/officeart/2005/8/layout/target1"/>
    <dgm:cxn modelId="{13760C56-3752-4467-AADD-77EA7279EED5}" type="presParOf" srcId="{3D1A6FA2-297C-4CAE-9735-0F0D5D8C061E}" destId="{4EE5AD7E-4CD2-4AA7-9F32-7473BD6D60E3}" srcOrd="4" destOrd="0" presId="urn:microsoft.com/office/officeart/2005/8/layout/target1"/>
    <dgm:cxn modelId="{16A4F3C4-64E6-4649-B86D-B117529575F0}" type="presParOf" srcId="{3D1A6FA2-297C-4CAE-9735-0F0D5D8C061E}" destId="{CF8056C9-6766-4AE8-9176-F7C950C71BCE}" srcOrd="5" destOrd="0" presId="urn:microsoft.com/office/officeart/2005/8/layout/target1"/>
    <dgm:cxn modelId="{ABEAC86A-D32F-4115-A6C8-052FE7F310C1}" type="presParOf" srcId="{3D1A6FA2-297C-4CAE-9735-0F0D5D8C061E}" destId="{721452EA-3F66-4868-9475-237E1AD98806}" srcOrd="6" destOrd="0" presId="urn:microsoft.com/office/officeart/2005/8/layout/target1"/>
    <dgm:cxn modelId="{233B06A9-5A66-41F2-8BB9-DEE664297AD2}" type="presParOf" srcId="{3D1A6FA2-297C-4CAE-9735-0F0D5D8C061E}" destId="{F63B7F2D-355F-431B-8FD4-D7D4D9329EF5}" srcOrd="7" destOrd="0" presId="urn:microsoft.com/office/officeart/2005/8/layout/target1"/>
    <dgm:cxn modelId="{83E364B2-10C2-4CBE-B4F5-CCEEC75A795B}" type="presParOf" srcId="{3D1A6FA2-297C-4CAE-9735-0F0D5D8C061E}" destId="{21D5E295-CCF9-49AC-BDAA-659E88A05BE8}" srcOrd="8" destOrd="0" presId="urn:microsoft.com/office/officeart/2005/8/layout/target1"/>
    <dgm:cxn modelId="{3F809968-EE81-4E50-BA46-6951E27CBCA4}" type="presParOf" srcId="{3D1A6FA2-297C-4CAE-9735-0F0D5D8C061E}" destId="{49B72C25-BDDF-4F2B-AB27-EF8028DA8AF6}" srcOrd="9" destOrd="0" presId="urn:microsoft.com/office/officeart/2005/8/layout/target1"/>
    <dgm:cxn modelId="{F035315F-4FD2-4C7A-AFD5-D9DD052A4D8C}" type="presParOf" srcId="{3D1A6FA2-297C-4CAE-9735-0F0D5D8C061E}" destId="{B56F2A1E-CF9D-406B-89FD-1666F04EA167}" srcOrd="10" destOrd="0" presId="urn:microsoft.com/office/officeart/2005/8/layout/target1"/>
    <dgm:cxn modelId="{F0386554-1A38-4306-941D-95C2BC8A991D}" type="presParOf" srcId="{3D1A6FA2-297C-4CAE-9735-0F0D5D8C061E}" destId="{D0E7F4CC-F027-4BDA-B7EF-6BBC8CA4B253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665A80-A072-4FED-8744-D4FBD6C6CA05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EAC8058-8D28-4402-AA63-1F5317E4F811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b="1" dirty="0" smtClean="0"/>
            <a:t>Таким образом, фестиваль охватывает весь цикл — от начальной постановки задач до публичной демонстрации и распространения полученных инновационных решений.</a:t>
          </a:r>
          <a:endParaRPr lang="ru-RU" b="1" dirty="0"/>
        </a:p>
      </dgm:t>
    </dgm:pt>
    <dgm:pt modelId="{DC00437B-6B54-436D-B887-B9611A682CF5}" type="parTrans" cxnId="{15AF3DDA-A49D-40F9-A036-2F77C114B843}">
      <dgm:prSet/>
      <dgm:spPr/>
      <dgm:t>
        <a:bodyPr/>
        <a:lstStyle/>
        <a:p>
          <a:endParaRPr lang="ru-RU"/>
        </a:p>
      </dgm:t>
    </dgm:pt>
    <dgm:pt modelId="{53A43918-3E58-4D78-8EA1-356B8F1008AD}" type="sibTrans" cxnId="{15AF3DDA-A49D-40F9-A036-2F77C114B843}">
      <dgm:prSet/>
      <dgm:spPr/>
      <dgm:t>
        <a:bodyPr/>
        <a:lstStyle/>
        <a:p>
          <a:endParaRPr lang="ru-RU"/>
        </a:p>
      </dgm:t>
    </dgm:pt>
    <dgm:pt modelId="{CE713D1E-CFC2-474C-9629-6B80E5778E95}" type="pres">
      <dgm:prSet presAssocID="{AE665A80-A072-4FED-8744-D4FBD6C6CA0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23EC55-64F9-4771-9469-1EDADDB14DD8}" type="pres">
      <dgm:prSet presAssocID="{AE665A80-A072-4FED-8744-D4FBD6C6CA05}" presName="arrow" presStyleLbl="bgShp" presStyleIdx="0" presStyleCn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5795731-2AF2-44E3-975B-3C7502DD5B84}" type="pres">
      <dgm:prSet presAssocID="{AE665A80-A072-4FED-8744-D4FBD6C6CA05}" presName="linearProcess" presStyleCnt="0"/>
      <dgm:spPr/>
    </dgm:pt>
    <dgm:pt modelId="{A681E6FD-0354-4470-B01E-1259315E292A}" type="pres">
      <dgm:prSet presAssocID="{2EAC8058-8D28-4402-AA63-1F5317E4F811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AF3DDA-A49D-40F9-A036-2F77C114B843}" srcId="{AE665A80-A072-4FED-8744-D4FBD6C6CA05}" destId="{2EAC8058-8D28-4402-AA63-1F5317E4F811}" srcOrd="0" destOrd="0" parTransId="{DC00437B-6B54-436D-B887-B9611A682CF5}" sibTransId="{53A43918-3E58-4D78-8EA1-356B8F1008AD}"/>
    <dgm:cxn modelId="{E2619898-307F-461E-93F3-5C4F58D3F7E6}" type="presOf" srcId="{2EAC8058-8D28-4402-AA63-1F5317E4F811}" destId="{A681E6FD-0354-4470-B01E-1259315E292A}" srcOrd="0" destOrd="0" presId="urn:microsoft.com/office/officeart/2005/8/layout/hProcess9"/>
    <dgm:cxn modelId="{B6F37B53-293E-4E5F-B2EF-1389D5D8D6AB}" type="presOf" srcId="{AE665A80-A072-4FED-8744-D4FBD6C6CA05}" destId="{CE713D1E-CFC2-474C-9629-6B80E5778E95}" srcOrd="0" destOrd="0" presId="urn:microsoft.com/office/officeart/2005/8/layout/hProcess9"/>
    <dgm:cxn modelId="{F5EDE091-A66A-4154-8CAF-41B818F0CD66}" type="presParOf" srcId="{CE713D1E-CFC2-474C-9629-6B80E5778E95}" destId="{EB23EC55-64F9-4771-9469-1EDADDB14DD8}" srcOrd="0" destOrd="0" presId="urn:microsoft.com/office/officeart/2005/8/layout/hProcess9"/>
    <dgm:cxn modelId="{B00A6C7B-84F0-4D10-820D-9509E7488A76}" type="presParOf" srcId="{CE713D1E-CFC2-474C-9629-6B80E5778E95}" destId="{45795731-2AF2-44E3-975B-3C7502DD5B84}" srcOrd="1" destOrd="0" presId="urn:microsoft.com/office/officeart/2005/8/layout/hProcess9"/>
    <dgm:cxn modelId="{0258BF34-72B8-4F65-A859-EE0AC97ED4F3}" type="presParOf" srcId="{45795731-2AF2-44E3-975B-3C7502DD5B84}" destId="{A681E6FD-0354-4470-B01E-1259315E292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DDBF29-75FF-4973-A2C8-CDE350A2884D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5C70F1-D1AA-4DEA-8307-58BB45580BD6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 rot="10800000">
          <a:off x="1465775" y="1852"/>
          <a:ext cx="5088822" cy="736016"/>
        </a:xfrm>
        <a:prstGeom prst="homePlate">
          <a:avLst/>
        </a:prstGeom>
        <a:noFill/>
        <a:ln w="9525" cap="flat" cmpd="sng" algn="ctr">
          <a:solidFill>
            <a:srgbClr val="72605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/>
          <a:r>
            <a:rPr lang="ru-RU" b="0" dirty="0" smtClean="0">
              <a:solidFill>
                <a:srgbClr val="292934"/>
              </a:solidFill>
              <a:effectLst/>
              <a:latin typeface="+mn-lt"/>
              <a:ea typeface="+mn-ea"/>
              <a:cs typeface="+mn-cs"/>
            </a:rPr>
            <a:t>Комитет образования администрации Кировского муниципального района Ленинградской области </a:t>
          </a:r>
          <a:endParaRPr lang="ru-RU" b="0" dirty="0">
            <a:solidFill>
              <a:srgbClr val="292934"/>
            </a:solidFill>
            <a:effectLst/>
            <a:latin typeface="+mn-lt"/>
            <a:ea typeface="+mn-ea"/>
            <a:cs typeface="+mn-cs"/>
          </a:endParaRPr>
        </a:p>
      </dgm:t>
    </dgm:pt>
    <dgm:pt modelId="{929F92B1-12D2-449B-A664-64556D6CCAF2}" type="parTrans" cxnId="{8089F58B-7D77-4C6E-A28D-BE3395BEB88C}">
      <dgm:prSet/>
      <dgm:spPr/>
      <dgm:t>
        <a:bodyPr/>
        <a:lstStyle/>
        <a:p>
          <a:endParaRPr lang="ru-RU"/>
        </a:p>
      </dgm:t>
    </dgm:pt>
    <dgm:pt modelId="{6D729798-775F-4C03-A224-BB1CD33D2C56}" type="sibTrans" cxnId="{8089F58B-7D77-4C6E-A28D-BE3395BEB88C}">
      <dgm:prSet/>
      <dgm:spPr/>
      <dgm:t>
        <a:bodyPr/>
        <a:lstStyle/>
        <a:p>
          <a:endParaRPr lang="ru-RU"/>
        </a:p>
      </dgm:t>
    </dgm:pt>
    <dgm:pt modelId="{4824EED4-7C6A-4EBF-86D7-CAEF0BBC25B2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xfrm rot="10800000">
          <a:off x="1465775" y="957575"/>
          <a:ext cx="5088822" cy="736016"/>
        </a:xfrm>
        <a:prstGeom prst="homePlate">
          <a:avLst/>
        </a:prstGeom>
        <a:noFill/>
        <a:ln w="9525" cap="flat" cmpd="sng" algn="ctr">
          <a:solidFill>
            <a:srgbClr val="4C5A6A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/>
          <a:r>
            <a:rPr lang="ru-RU" dirty="0" smtClean="0">
              <a:solidFill>
                <a:srgbClr val="0070C0"/>
              </a:solidFill>
              <a:effectLst/>
              <a:latin typeface="+mn-lt"/>
              <a:ea typeface="+mn-ea"/>
              <a:cs typeface="+mn-cs"/>
            </a:rPr>
            <a:t>Муниципальная информационно-методическая служба Кировского муниципального района </a:t>
          </a:r>
          <a:endParaRPr lang="ru-RU" dirty="0">
            <a:solidFill>
              <a:srgbClr val="0070C0"/>
            </a:solidFill>
            <a:effectLst/>
            <a:latin typeface="+mn-lt"/>
            <a:ea typeface="+mn-ea"/>
            <a:cs typeface="+mn-cs"/>
          </a:endParaRPr>
        </a:p>
      </dgm:t>
    </dgm:pt>
    <dgm:pt modelId="{AC1AD9E0-0292-4AD7-9287-DD06616AB4B5}" type="parTrans" cxnId="{2DEFF1DF-D4BD-4DB8-AD32-BF2BB129D2DB}">
      <dgm:prSet/>
      <dgm:spPr/>
      <dgm:t>
        <a:bodyPr/>
        <a:lstStyle/>
        <a:p>
          <a:endParaRPr lang="ru-RU"/>
        </a:p>
      </dgm:t>
    </dgm:pt>
    <dgm:pt modelId="{077B7CA4-4C33-47C1-8F0D-0EF77EDBEB9D}" type="sibTrans" cxnId="{2DEFF1DF-D4BD-4DB8-AD32-BF2BB129D2DB}">
      <dgm:prSet/>
      <dgm:spPr/>
      <dgm:t>
        <a:bodyPr/>
        <a:lstStyle/>
        <a:p>
          <a:endParaRPr lang="ru-RU"/>
        </a:p>
      </dgm:t>
    </dgm:pt>
    <dgm:pt modelId="{575FCBE3-155E-4630-A8AF-4AD407698C63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 rot="10800000">
          <a:off x="1474725" y="1913299"/>
          <a:ext cx="5088822" cy="736016"/>
        </a:xfrm>
        <a:prstGeom prst="homePlate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rgbClr val="726056">
              <a:shade val="30000"/>
              <a:satMod val="130000"/>
            </a:srgbClr>
          </a:contourClr>
        </a:sp3d>
      </dgm:spPr>
      <dgm:t>
        <a:bodyPr/>
        <a:lstStyle/>
        <a:p>
          <a:pPr rtl="0"/>
          <a:r>
            <a:rPr lang="ru-RU" dirty="0" smtClean="0">
              <a:solidFill>
                <a:srgbClr val="292934"/>
              </a:solidFill>
              <a:latin typeface="+mn-lt"/>
              <a:ea typeface="+mn-ea"/>
              <a:cs typeface="+mn-cs"/>
            </a:rPr>
            <a:t>тел. +7 (81362) 25-613</a:t>
          </a:r>
          <a:endParaRPr lang="ru-RU" dirty="0">
            <a:solidFill>
              <a:srgbClr val="292934"/>
            </a:solidFill>
            <a:latin typeface="+mn-lt"/>
            <a:ea typeface="+mn-ea"/>
            <a:cs typeface="+mn-cs"/>
          </a:endParaRPr>
        </a:p>
      </dgm:t>
    </dgm:pt>
    <dgm:pt modelId="{E862C828-3401-4F24-BCFD-7A8C113C9FC1}" type="parTrans" cxnId="{B4C71980-3BFF-4B60-BF55-9278B4CC1789}">
      <dgm:prSet/>
      <dgm:spPr/>
      <dgm:t>
        <a:bodyPr/>
        <a:lstStyle/>
        <a:p>
          <a:endParaRPr lang="ru-RU"/>
        </a:p>
      </dgm:t>
    </dgm:pt>
    <dgm:pt modelId="{E343D994-2D41-45E6-9558-8DB98A0C2615}" type="sibTrans" cxnId="{B4C71980-3BFF-4B60-BF55-9278B4CC1789}">
      <dgm:prSet/>
      <dgm:spPr/>
      <dgm:t>
        <a:bodyPr/>
        <a:lstStyle/>
        <a:p>
          <a:endParaRPr lang="ru-RU"/>
        </a:p>
      </dgm:t>
    </dgm:pt>
    <dgm:pt modelId="{E482FF39-FD55-4893-93BF-52C944B3F4CB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xfrm rot="10800000">
          <a:off x="1465775" y="2869022"/>
          <a:ext cx="5088822" cy="73601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rgbClr val="808DA0">
              <a:shade val="30000"/>
              <a:satMod val="130000"/>
            </a:srgbClr>
          </a:contourClr>
        </a:sp3d>
      </dgm:spPr>
      <dgm:t>
        <a:bodyPr/>
        <a:lstStyle/>
        <a:p>
          <a:pPr rtl="0"/>
          <a:r>
            <a:rPr lang="en-US" b="0" i="0" dirty="0" smtClean="0">
              <a:solidFill>
                <a:srgbClr val="292934"/>
              </a:solidFill>
              <a:latin typeface="Arial"/>
              <a:ea typeface="+mn-ea"/>
              <a:cs typeface="+mn-cs"/>
              <a:hlinkClick xmlns:r="http://schemas.openxmlformats.org/officeDocument/2006/relationships" r:id="rId1"/>
            </a:rPr>
            <a:t>kirovsk-metod@kirovsk-reg.r</a:t>
          </a:r>
          <a:r>
            <a:rPr lang="en-US" dirty="0" smtClean="0">
              <a:solidFill>
                <a:srgbClr val="292934"/>
              </a:solidFill>
              <a:latin typeface="Arial"/>
              <a:ea typeface="+mn-ea"/>
              <a:cs typeface="+mn-cs"/>
              <a:hlinkClick xmlns:r="http://schemas.openxmlformats.org/officeDocument/2006/relationships" r:id="rId1"/>
            </a:rPr>
            <a:t>u</a:t>
          </a:r>
          <a:r>
            <a:rPr lang="ru-RU" dirty="0" smtClean="0">
              <a:solidFill>
                <a:srgbClr val="292934"/>
              </a:solidFill>
              <a:latin typeface="Arial"/>
              <a:ea typeface="+mn-ea"/>
              <a:cs typeface="+mn-cs"/>
            </a:rPr>
            <a:t> </a:t>
          </a:r>
          <a:endParaRPr lang="ru-RU" dirty="0">
            <a:solidFill>
              <a:srgbClr val="292934"/>
            </a:solidFill>
            <a:latin typeface="Arial"/>
            <a:ea typeface="+mn-ea"/>
            <a:cs typeface="+mn-cs"/>
          </a:endParaRPr>
        </a:p>
      </dgm:t>
    </dgm:pt>
    <dgm:pt modelId="{AE1FFA4F-61E0-4380-ADB1-03F274029A73}" type="parTrans" cxnId="{32BA3CF9-4F53-4076-89DF-9A2479AE3CC3}">
      <dgm:prSet/>
      <dgm:spPr/>
      <dgm:t>
        <a:bodyPr/>
        <a:lstStyle/>
        <a:p>
          <a:endParaRPr lang="ru-RU"/>
        </a:p>
      </dgm:t>
    </dgm:pt>
    <dgm:pt modelId="{DF8ED2D6-941D-4EF9-B77E-9F77B748EC21}" type="sibTrans" cxnId="{32BA3CF9-4F53-4076-89DF-9A2479AE3CC3}">
      <dgm:prSet/>
      <dgm:spPr/>
      <dgm:t>
        <a:bodyPr/>
        <a:lstStyle/>
        <a:p>
          <a:endParaRPr lang="ru-RU"/>
        </a:p>
      </dgm:t>
    </dgm:pt>
    <dgm:pt modelId="{F5264D55-CFE3-412B-B43C-9AC648F3AFD0}" type="pres">
      <dgm:prSet presAssocID="{28DDBF29-75FF-4973-A2C8-CDE350A2884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13183-7A9C-413F-A1DB-4B7E28921AF8}" type="pres">
      <dgm:prSet presAssocID="{7F5C70F1-D1AA-4DEA-8307-58BB45580BD6}" presName="composite" presStyleCnt="0"/>
      <dgm:spPr/>
      <dgm:t>
        <a:bodyPr/>
        <a:lstStyle/>
        <a:p>
          <a:endParaRPr lang="ru-RU"/>
        </a:p>
      </dgm:t>
    </dgm:pt>
    <dgm:pt modelId="{FC0D725E-3AEC-45D5-B9BB-22E19B317A97}" type="pres">
      <dgm:prSet presAssocID="{7F5C70F1-D1AA-4DEA-8307-58BB45580BD6}" presName="imgShp" presStyleLbl="fgImgPlace1" presStyleIdx="0" presStyleCnt="4"/>
      <dgm:spPr>
        <a:xfrm>
          <a:off x="1097766" y="1852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F8DDFFB-6FD2-4DF9-8F69-6947464F444C}" type="pres">
      <dgm:prSet presAssocID="{7F5C70F1-D1AA-4DEA-8307-58BB45580BD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30D8D-709C-4FEF-A0F6-EEA80204ADAC}" type="pres">
      <dgm:prSet presAssocID="{6D729798-775F-4C03-A224-BB1CD33D2C56}" presName="spacing" presStyleCnt="0"/>
      <dgm:spPr/>
      <dgm:t>
        <a:bodyPr/>
        <a:lstStyle/>
        <a:p>
          <a:endParaRPr lang="ru-RU"/>
        </a:p>
      </dgm:t>
    </dgm:pt>
    <dgm:pt modelId="{27AAE3EC-5107-4516-94D4-6B025EA3F2B0}" type="pres">
      <dgm:prSet presAssocID="{4824EED4-7C6A-4EBF-86D7-CAEF0BBC25B2}" presName="composite" presStyleCnt="0"/>
      <dgm:spPr/>
      <dgm:t>
        <a:bodyPr/>
        <a:lstStyle/>
        <a:p>
          <a:endParaRPr lang="ru-RU"/>
        </a:p>
      </dgm:t>
    </dgm:pt>
    <dgm:pt modelId="{E8893F74-4458-428A-BCBC-CAE72F3B3CC4}" type="pres">
      <dgm:prSet presAssocID="{4824EED4-7C6A-4EBF-86D7-CAEF0BBC25B2}" presName="imgShp" presStyleLbl="fgImgPlace1" presStyleIdx="1" presStyleCnt="4"/>
      <dgm:spPr>
        <a:xfrm>
          <a:off x="1097766" y="957575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EFCC234-AB7E-438E-9D86-7D57F10F6D14}" type="pres">
      <dgm:prSet presAssocID="{4824EED4-7C6A-4EBF-86D7-CAEF0BBC25B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16B1E-CC79-4C65-8089-61CE6C536CB4}" type="pres">
      <dgm:prSet presAssocID="{077B7CA4-4C33-47C1-8F0D-0EF77EDBEB9D}" presName="spacing" presStyleCnt="0"/>
      <dgm:spPr/>
      <dgm:t>
        <a:bodyPr/>
        <a:lstStyle/>
        <a:p>
          <a:endParaRPr lang="ru-RU"/>
        </a:p>
      </dgm:t>
    </dgm:pt>
    <dgm:pt modelId="{C987AF50-1D92-43CA-934B-CC1597D4F534}" type="pres">
      <dgm:prSet presAssocID="{575FCBE3-155E-4630-A8AF-4AD407698C63}" presName="composite" presStyleCnt="0"/>
      <dgm:spPr/>
      <dgm:t>
        <a:bodyPr/>
        <a:lstStyle/>
        <a:p>
          <a:endParaRPr lang="ru-RU"/>
        </a:p>
      </dgm:t>
    </dgm:pt>
    <dgm:pt modelId="{708F2F1B-5AAE-426A-940F-4FAA224CB914}" type="pres">
      <dgm:prSet presAssocID="{575FCBE3-155E-4630-A8AF-4AD407698C63}" presName="imgShp" presStyleLbl="fgImgPlace1" presStyleIdx="2" presStyleCnt="4" custScaleX="104864" custScaleY="74999"/>
      <dgm:spPr>
        <a:xfrm>
          <a:off x="1088816" y="2005305"/>
          <a:ext cx="771816" cy="55200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8A26DEF-42BC-4BD2-98D4-00BFD169DF6D}" type="pres">
      <dgm:prSet presAssocID="{575FCBE3-155E-4630-A8AF-4AD407698C6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1967B-9C30-4B1B-9C0B-D6F6C40032D2}" type="pres">
      <dgm:prSet presAssocID="{E343D994-2D41-45E6-9558-8DB98A0C2615}" presName="spacing" presStyleCnt="0"/>
      <dgm:spPr/>
      <dgm:t>
        <a:bodyPr/>
        <a:lstStyle/>
        <a:p>
          <a:endParaRPr lang="ru-RU"/>
        </a:p>
      </dgm:t>
    </dgm:pt>
    <dgm:pt modelId="{89C63A61-2125-4C0A-88A5-4736F3FA908D}" type="pres">
      <dgm:prSet presAssocID="{E482FF39-FD55-4893-93BF-52C944B3F4CB}" presName="composite" presStyleCnt="0"/>
      <dgm:spPr/>
      <dgm:t>
        <a:bodyPr/>
        <a:lstStyle/>
        <a:p>
          <a:endParaRPr lang="ru-RU"/>
        </a:p>
      </dgm:t>
    </dgm:pt>
    <dgm:pt modelId="{F01B8390-848D-4718-AE5B-23111CDD2C6D}" type="pres">
      <dgm:prSet presAssocID="{E482FF39-FD55-4893-93BF-52C944B3F4CB}" presName="imgShp" presStyleLbl="fgImgPlace1" presStyleIdx="3" presStyleCnt="4" custLinFactNeighborX="-2432" custLinFactNeighborY="-6725"/>
      <dgm:spPr>
        <a:xfrm>
          <a:off x="1079866" y="2819525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F4F86D8-6131-4EF3-8060-90BA941BA9E6}" type="pres">
      <dgm:prSet presAssocID="{E482FF39-FD55-4893-93BF-52C944B3F4C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A3CF9-4F53-4076-89DF-9A2479AE3CC3}" srcId="{28DDBF29-75FF-4973-A2C8-CDE350A2884D}" destId="{E482FF39-FD55-4893-93BF-52C944B3F4CB}" srcOrd="3" destOrd="0" parTransId="{AE1FFA4F-61E0-4380-ADB1-03F274029A73}" sibTransId="{DF8ED2D6-941D-4EF9-B77E-9F77B748EC21}"/>
    <dgm:cxn modelId="{B5573D6C-02F7-4DF7-993B-29D2CE859D0F}" type="presOf" srcId="{575FCBE3-155E-4630-A8AF-4AD407698C63}" destId="{28A26DEF-42BC-4BD2-98D4-00BFD169DF6D}" srcOrd="0" destOrd="0" presId="urn:microsoft.com/office/officeart/2005/8/layout/vList3"/>
    <dgm:cxn modelId="{613AF8E5-D53C-4522-8EEA-CBB6156890F0}" type="presOf" srcId="{7F5C70F1-D1AA-4DEA-8307-58BB45580BD6}" destId="{8F8DDFFB-6FD2-4DF9-8F69-6947464F444C}" srcOrd="0" destOrd="0" presId="urn:microsoft.com/office/officeart/2005/8/layout/vList3"/>
    <dgm:cxn modelId="{A1B41293-2198-452D-9CDE-21622F8D84AD}" type="presOf" srcId="{E482FF39-FD55-4893-93BF-52C944B3F4CB}" destId="{BF4F86D8-6131-4EF3-8060-90BA941BA9E6}" srcOrd="0" destOrd="0" presId="urn:microsoft.com/office/officeart/2005/8/layout/vList3"/>
    <dgm:cxn modelId="{E0E9CC02-ED71-4EE8-8357-E541F589E418}" type="presOf" srcId="{4824EED4-7C6A-4EBF-86D7-CAEF0BBC25B2}" destId="{1EFCC234-AB7E-438E-9D86-7D57F10F6D14}" srcOrd="0" destOrd="0" presId="urn:microsoft.com/office/officeart/2005/8/layout/vList3"/>
    <dgm:cxn modelId="{8089F58B-7D77-4C6E-A28D-BE3395BEB88C}" srcId="{28DDBF29-75FF-4973-A2C8-CDE350A2884D}" destId="{7F5C70F1-D1AA-4DEA-8307-58BB45580BD6}" srcOrd="0" destOrd="0" parTransId="{929F92B1-12D2-449B-A664-64556D6CCAF2}" sibTransId="{6D729798-775F-4C03-A224-BB1CD33D2C56}"/>
    <dgm:cxn modelId="{2DEFF1DF-D4BD-4DB8-AD32-BF2BB129D2DB}" srcId="{28DDBF29-75FF-4973-A2C8-CDE350A2884D}" destId="{4824EED4-7C6A-4EBF-86D7-CAEF0BBC25B2}" srcOrd="1" destOrd="0" parTransId="{AC1AD9E0-0292-4AD7-9287-DD06616AB4B5}" sibTransId="{077B7CA4-4C33-47C1-8F0D-0EF77EDBEB9D}"/>
    <dgm:cxn modelId="{B4C71980-3BFF-4B60-BF55-9278B4CC1789}" srcId="{28DDBF29-75FF-4973-A2C8-CDE350A2884D}" destId="{575FCBE3-155E-4630-A8AF-4AD407698C63}" srcOrd="2" destOrd="0" parTransId="{E862C828-3401-4F24-BCFD-7A8C113C9FC1}" sibTransId="{E343D994-2D41-45E6-9558-8DB98A0C2615}"/>
    <dgm:cxn modelId="{90E59DA2-7FDC-4A57-911F-856A1EFC5488}" type="presOf" srcId="{28DDBF29-75FF-4973-A2C8-CDE350A2884D}" destId="{F5264D55-CFE3-412B-B43C-9AC648F3AFD0}" srcOrd="0" destOrd="0" presId="urn:microsoft.com/office/officeart/2005/8/layout/vList3"/>
    <dgm:cxn modelId="{1DA16F0D-B0D5-40A6-9924-69675D646E5C}" type="presParOf" srcId="{F5264D55-CFE3-412B-B43C-9AC648F3AFD0}" destId="{F1713183-7A9C-413F-A1DB-4B7E28921AF8}" srcOrd="0" destOrd="0" presId="urn:microsoft.com/office/officeart/2005/8/layout/vList3"/>
    <dgm:cxn modelId="{2F3DB8F1-5C6C-4CF8-99D9-9E4BC17F4258}" type="presParOf" srcId="{F1713183-7A9C-413F-A1DB-4B7E28921AF8}" destId="{FC0D725E-3AEC-45D5-B9BB-22E19B317A97}" srcOrd="0" destOrd="0" presId="urn:microsoft.com/office/officeart/2005/8/layout/vList3"/>
    <dgm:cxn modelId="{362E8D68-2A70-4501-B3D2-782B0204F770}" type="presParOf" srcId="{F1713183-7A9C-413F-A1DB-4B7E28921AF8}" destId="{8F8DDFFB-6FD2-4DF9-8F69-6947464F444C}" srcOrd="1" destOrd="0" presId="urn:microsoft.com/office/officeart/2005/8/layout/vList3"/>
    <dgm:cxn modelId="{6A3D1FBF-B068-423F-90AA-EDF5824D9ED1}" type="presParOf" srcId="{F5264D55-CFE3-412B-B43C-9AC648F3AFD0}" destId="{3B630D8D-709C-4FEF-A0F6-EEA80204ADAC}" srcOrd="1" destOrd="0" presId="urn:microsoft.com/office/officeart/2005/8/layout/vList3"/>
    <dgm:cxn modelId="{88B2D752-2845-4120-B2E3-000282233579}" type="presParOf" srcId="{F5264D55-CFE3-412B-B43C-9AC648F3AFD0}" destId="{27AAE3EC-5107-4516-94D4-6B025EA3F2B0}" srcOrd="2" destOrd="0" presId="urn:microsoft.com/office/officeart/2005/8/layout/vList3"/>
    <dgm:cxn modelId="{D187C122-5905-4B63-B96C-4801CF9AE15D}" type="presParOf" srcId="{27AAE3EC-5107-4516-94D4-6B025EA3F2B0}" destId="{E8893F74-4458-428A-BCBC-CAE72F3B3CC4}" srcOrd="0" destOrd="0" presId="urn:microsoft.com/office/officeart/2005/8/layout/vList3"/>
    <dgm:cxn modelId="{8CCEA9AB-1CD4-4D79-B1F8-2A6D92364B96}" type="presParOf" srcId="{27AAE3EC-5107-4516-94D4-6B025EA3F2B0}" destId="{1EFCC234-AB7E-438E-9D86-7D57F10F6D14}" srcOrd="1" destOrd="0" presId="urn:microsoft.com/office/officeart/2005/8/layout/vList3"/>
    <dgm:cxn modelId="{3EA4945B-4C50-4757-AEC0-A7ED36CD6B48}" type="presParOf" srcId="{F5264D55-CFE3-412B-B43C-9AC648F3AFD0}" destId="{2AE16B1E-CC79-4C65-8089-61CE6C536CB4}" srcOrd="3" destOrd="0" presId="urn:microsoft.com/office/officeart/2005/8/layout/vList3"/>
    <dgm:cxn modelId="{2455C0F1-B201-4772-9A9D-94B2C1687E4F}" type="presParOf" srcId="{F5264D55-CFE3-412B-B43C-9AC648F3AFD0}" destId="{C987AF50-1D92-43CA-934B-CC1597D4F534}" srcOrd="4" destOrd="0" presId="urn:microsoft.com/office/officeart/2005/8/layout/vList3"/>
    <dgm:cxn modelId="{42210291-7EC4-40CD-8120-6DACEE79E3C7}" type="presParOf" srcId="{C987AF50-1D92-43CA-934B-CC1597D4F534}" destId="{708F2F1B-5AAE-426A-940F-4FAA224CB914}" srcOrd="0" destOrd="0" presId="urn:microsoft.com/office/officeart/2005/8/layout/vList3"/>
    <dgm:cxn modelId="{F836CD3F-09CA-41DB-BB22-4B5E9A7947AD}" type="presParOf" srcId="{C987AF50-1D92-43CA-934B-CC1597D4F534}" destId="{28A26DEF-42BC-4BD2-98D4-00BFD169DF6D}" srcOrd="1" destOrd="0" presId="urn:microsoft.com/office/officeart/2005/8/layout/vList3"/>
    <dgm:cxn modelId="{BEF94DE4-89C9-433B-8E43-42D1F6DC3595}" type="presParOf" srcId="{F5264D55-CFE3-412B-B43C-9AC648F3AFD0}" destId="{1EA1967B-9C30-4B1B-9C0B-D6F6C40032D2}" srcOrd="5" destOrd="0" presId="urn:microsoft.com/office/officeart/2005/8/layout/vList3"/>
    <dgm:cxn modelId="{33019A9A-EE44-4CD0-9D28-6D2C25CD6680}" type="presParOf" srcId="{F5264D55-CFE3-412B-B43C-9AC648F3AFD0}" destId="{89C63A61-2125-4C0A-88A5-4736F3FA908D}" srcOrd="6" destOrd="0" presId="urn:microsoft.com/office/officeart/2005/8/layout/vList3"/>
    <dgm:cxn modelId="{6D9F5517-0091-4250-B801-669DD1A8A1ED}" type="presParOf" srcId="{89C63A61-2125-4C0A-88A5-4736F3FA908D}" destId="{F01B8390-848D-4718-AE5B-23111CDD2C6D}" srcOrd="0" destOrd="0" presId="urn:microsoft.com/office/officeart/2005/8/layout/vList3"/>
    <dgm:cxn modelId="{0909B72B-C834-4AB1-BA55-F7A290848BDB}" type="presParOf" srcId="{89C63A61-2125-4C0A-88A5-4736F3FA908D}" destId="{BF4F86D8-6131-4EF3-8060-90BA941BA9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46427-AC84-4352-90AD-BBFF89AA87F0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1202A-D9C4-48EE-B9FF-B6AB402AD9FA}">
      <dsp:nvSpPr>
        <dsp:cNvPr id="0" name=""/>
        <dsp:cNvSpPr/>
      </dsp:nvSpPr>
      <dsp:spPr>
        <a:xfrm>
          <a:off x="0" y="0"/>
          <a:ext cx="9464040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Создание условий </a:t>
          </a:r>
          <a:r>
            <a:rPr lang="ru-RU" sz="2000" kern="1200" dirty="0" smtClean="0"/>
            <a:t>для совершенствования профессиональных компетенций участников методических команд в области адресного научно-методического сопровождения непрерывного повышения педагогического мастерства педагогов и руководителей </a:t>
          </a:r>
          <a:r>
            <a:rPr lang="ru-RU" sz="2000" b="1" kern="1200" dirty="0" smtClean="0"/>
            <a:t>в соответствии с региональными стандартами </a:t>
          </a:r>
          <a:r>
            <a:rPr lang="ru-RU" sz="2000" kern="1200" dirty="0" smtClean="0"/>
            <a:t>научно-методического сопровождения (РСНМС).  </a:t>
          </a:r>
          <a:endParaRPr lang="ru-RU" sz="2000" kern="1200" dirty="0"/>
        </a:p>
      </dsp:txBody>
      <dsp:txXfrm>
        <a:off x="0" y="0"/>
        <a:ext cx="9464040" cy="1740535"/>
      </dsp:txXfrm>
    </dsp:sp>
    <dsp:sp modelId="{7D58CB06-ECB1-415B-A689-D9F80D003849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968F9-D85F-469B-A7F3-9C96CC7ECA5E}">
      <dsp:nvSpPr>
        <dsp:cNvPr id="0" name=""/>
        <dsp:cNvSpPr/>
      </dsp:nvSpPr>
      <dsp:spPr>
        <a:xfrm rot="5400000">
          <a:off x="730503" y="1163274"/>
          <a:ext cx="2007278" cy="3340066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F1045-7CB0-49C1-837A-A4BC8C48E9B6}">
      <dsp:nvSpPr>
        <dsp:cNvPr id="0" name=""/>
        <dsp:cNvSpPr/>
      </dsp:nvSpPr>
      <dsp:spPr>
        <a:xfrm>
          <a:off x="395438" y="2161235"/>
          <a:ext cx="3015430" cy="2643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</a:rPr>
            <a:t>Медиавизитка </a:t>
          </a:r>
          <a:r>
            <a:rPr lang="ru-RU" sz="1400" kern="1200" dirty="0" smtClean="0"/>
            <a:t>команды «Почему мы – современная методическая команда?» </a:t>
          </a:r>
          <a:r>
            <a:rPr lang="ru-RU" sz="1400" i="1" kern="1200" dirty="0" smtClean="0"/>
            <a:t>(видеоролик до 3 минут)</a:t>
          </a:r>
          <a:r>
            <a:rPr lang="ru-RU" sz="1400" kern="1200" dirty="0" smtClean="0"/>
            <a:t> с целью демонстрации рефлексии опыта работы современной методической команды. Требования: содержательность представленной информации и оригинальность формы презентации, творческий подход.</a:t>
          </a:r>
          <a:endParaRPr lang="ru-RU" sz="1400" kern="1200" dirty="0"/>
        </a:p>
      </dsp:txBody>
      <dsp:txXfrm>
        <a:off x="395438" y="2161235"/>
        <a:ext cx="3015430" cy="2643201"/>
      </dsp:txXfrm>
    </dsp:sp>
    <dsp:sp modelId="{EC2FD54D-18B4-431C-9D90-1BBA4FF89073}">
      <dsp:nvSpPr>
        <dsp:cNvPr id="0" name=""/>
        <dsp:cNvSpPr/>
      </dsp:nvSpPr>
      <dsp:spPr>
        <a:xfrm>
          <a:off x="2841920" y="917375"/>
          <a:ext cx="568949" cy="56894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0517E-ACE8-4EA7-A870-0085A92FC87D}">
      <dsp:nvSpPr>
        <dsp:cNvPr id="0" name=""/>
        <dsp:cNvSpPr/>
      </dsp:nvSpPr>
      <dsp:spPr>
        <a:xfrm rot="5400000">
          <a:off x="4421979" y="249815"/>
          <a:ext cx="2007278" cy="3340066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D6630-6DE4-4462-B7F4-92812D5CF26F}">
      <dsp:nvSpPr>
        <dsp:cNvPr id="0" name=""/>
        <dsp:cNvSpPr/>
      </dsp:nvSpPr>
      <dsp:spPr>
        <a:xfrm>
          <a:off x="4086914" y="1247775"/>
          <a:ext cx="3015430" cy="2643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</a:rPr>
            <a:t>Мастер-класс</a:t>
          </a:r>
          <a:r>
            <a:rPr lang="ru-RU" sz="1400" kern="1200" dirty="0" smtClean="0"/>
            <a:t> по теме адресного методического сопровождения педагогов по номинациям: «Лучшая практика – лучший результат!» и/или «Методический прорыв» </a:t>
          </a:r>
          <a:r>
            <a:rPr lang="ru-RU" sz="1400" i="1" kern="1200" dirty="0" smtClean="0"/>
            <a:t>(видеоролик или озвученная презентация до 15 минут) </a:t>
          </a:r>
          <a:r>
            <a:rPr lang="ru-RU" sz="1400" kern="1200" dirty="0" smtClean="0"/>
            <a:t>с целью</a:t>
          </a:r>
          <a:r>
            <a:rPr lang="ru-RU" sz="1400" i="1" kern="1200" dirty="0" smtClean="0"/>
            <a:t> </a:t>
          </a:r>
          <a:r>
            <a:rPr lang="ru-RU" sz="1400" kern="1200" dirty="0" smtClean="0"/>
            <a:t>демонстрации профессионального мастерства в области презентации и трансляции опыта методической работы в ситуации профессионального взаимодействия. </a:t>
          </a:r>
          <a:endParaRPr lang="ru-RU" sz="1400" kern="1200" dirty="0"/>
        </a:p>
      </dsp:txBody>
      <dsp:txXfrm>
        <a:off x="4086914" y="1247775"/>
        <a:ext cx="3015430" cy="2643201"/>
      </dsp:txXfrm>
    </dsp:sp>
    <dsp:sp modelId="{4EEFE4F0-77B1-4E04-9D9D-DAA922E0BE81}">
      <dsp:nvSpPr>
        <dsp:cNvPr id="0" name=""/>
        <dsp:cNvSpPr/>
      </dsp:nvSpPr>
      <dsp:spPr>
        <a:xfrm>
          <a:off x="6533396" y="3916"/>
          <a:ext cx="568949" cy="56894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ECB0C-73FF-4EA1-81E6-A2FEBB69791C}">
      <dsp:nvSpPr>
        <dsp:cNvPr id="0" name=""/>
        <dsp:cNvSpPr/>
      </dsp:nvSpPr>
      <dsp:spPr>
        <a:xfrm rot="5400000">
          <a:off x="8113455" y="-663643"/>
          <a:ext cx="2007278" cy="3340066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88E5F-E8A5-4A74-88AC-0658FF25C60E}">
      <dsp:nvSpPr>
        <dsp:cNvPr id="0" name=""/>
        <dsp:cNvSpPr/>
      </dsp:nvSpPr>
      <dsp:spPr>
        <a:xfrm>
          <a:off x="7778390" y="334316"/>
          <a:ext cx="3015430" cy="2643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</a:rPr>
            <a:t>Требования:</a:t>
          </a:r>
          <a:r>
            <a:rPr lang="ru-RU" sz="1400" kern="1200" dirty="0" smtClean="0"/>
            <a:t> актуальность и методическая обоснованность, практическая значимость и применимость, речевая и рефлексивная культура, организация деятельности, поддержание высокого уровня мотивации участников.</a:t>
          </a:r>
          <a:endParaRPr lang="ru-RU" sz="1400" kern="1200" dirty="0"/>
        </a:p>
      </dsp:txBody>
      <dsp:txXfrm>
        <a:off x="7778390" y="334316"/>
        <a:ext cx="3015430" cy="26432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FEFBC-798C-44ED-B5B8-01061EFE0878}">
      <dsp:nvSpPr>
        <dsp:cNvPr id="0" name=""/>
        <dsp:cNvSpPr/>
      </dsp:nvSpPr>
      <dsp:spPr>
        <a:xfrm rot="10800000">
          <a:off x="2298627" y="1348"/>
          <a:ext cx="7169095" cy="1971511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382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МБДОУ ««Детский сад комбинированного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вида «Золотой ключик» в номинации «Лучшая практика –лучший результат!»</a:t>
          </a:r>
          <a:endParaRPr lang="ru-RU" sz="2600" kern="1200" dirty="0"/>
        </a:p>
      </dsp:txBody>
      <dsp:txXfrm rot="10800000">
        <a:off x="2791505" y="1348"/>
        <a:ext cx="6676217" cy="1971511"/>
      </dsp:txXfrm>
    </dsp:sp>
    <dsp:sp modelId="{F95F5026-C4D2-4D6F-BEF4-009FA51C5BB5}">
      <dsp:nvSpPr>
        <dsp:cNvPr id="0" name=""/>
        <dsp:cNvSpPr/>
      </dsp:nvSpPr>
      <dsp:spPr>
        <a:xfrm>
          <a:off x="1312871" y="60346"/>
          <a:ext cx="1971511" cy="18535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79945-4FDC-4DC6-B17F-5B5B0E9E0ACA}">
      <dsp:nvSpPr>
        <dsp:cNvPr id="0" name=""/>
        <dsp:cNvSpPr/>
      </dsp:nvSpPr>
      <dsp:spPr>
        <a:xfrm rot="10800000">
          <a:off x="2298627" y="2561371"/>
          <a:ext cx="7169095" cy="1971511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9382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МБОУ «Шлиссельбургская СОШ №1» в номинации «Методический прорыв»</a:t>
          </a:r>
          <a:endParaRPr lang="ru-RU" sz="2600" kern="1200" dirty="0"/>
        </a:p>
      </dsp:txBody>
      <dsp:txXfrm rot="10800000">
        <a:off x="2791505" y="2561371"/>
        <a:ext cx="6676217" cy="1971511"/>
      </dsp:txXfrm>
    </dsp:sp>
    <dsp:sp modelId="{D0035998-DA03-4ED4-BBA0-849AEA6D04D5}">
      <dsp:nvSpPr>
        <dsp:cNvPr id="0" name=""/>
        <dsp:cNvSpPr/>
      </dsp:nvSpPr>
      <dsp:spPr>
        <a:xfrm>
          <a:off x="1312871" y="2596247"/>
          <a:ext cx="1971511" cy="190175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B5B76-6FCE-4A14-B565-69D890F0EEA0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6A2B2-A38D-4039-B7BB-88C4E18F3B7C}">
      <dsp:nvSpPr>
        <dsp:cNvPr id="0" name=""/>
        <dsp:cNvSpPr/>
      </dsp:nvSpPr>
      <dsp:spPr>
        <a:xfrm>
          <a:off x="356339" y="1305401"/>
          <a:ext cx="3154680" cy="174053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Просим команды ответить на вопрос:</a:t>
          </a:r>
          <a:endParaRPr lang="ru-RU" sz="2400" kern="1200" dirty="0"/>
        </a:p>
      </dsp:txBody>
      <dsp:txXfrm>
        <a:off x="441305" y="1390367"/>
        <a:ext cx="2984748" cy="1570603"/>
      </dsp:txXfrm>
    </dsp:sp>
    <dsp:sp modelId="{3C756C06-C919-4950-8C2D-FE5D42E729D9}">
      <dsp:nvSpPr>
        <dsp:cNvPr id="0" name=""/>
        <dsp:cNvSpPr/>
      </dsp:nvSpPr>
      <dsp:spPr>
        <a:xfrm>
          <a:off x="3721403" y="1291755"/>
          <a:ext cx="3154680" cy="174053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В чем, по Вашему мнению, состоит основная миссия методиста? </a:t>
          </a:r>
          <a:endParaRPr lang="ru-RU" sz="2400" kern="1200" dirty="0"/>
        </a:p>
      </dsp:txBody>
      <dsp:txXfrm>
        <a:off x="3806369" y="1376721"/>
        <a:ext cx="2984748" cy="1570603"/>
      </dsp:txXfrm>
    </dsp:sp>
    <dsp:sp modelId="{D42D2107-C65A-4A7A-8ECF-780A52666895}">
      <dsp:nvSpPr>
        <dsp:cNvPr id="0" name=""/>
        <dsp:cNvSpPr/>
      </dsp:nvSpPr>
      <dsp:spPr>
        <a:xfrm>
          <a:off x="7004580" y="1305401"/>
          <a:ext cx="315468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smtClean="0"/>
            <a:t>(кратко, минута на обсуждение)</a:t>
          </a:r>
          <a:endParaRPr lang="ru-RU" sz="2400" kern="1200"/>
        </a:p>
      </dsp:txBody>
      <dsp:txXfrm>
        <a:off x="7089546" y="1390367"/>
        <a:ext cx="2984748" cy="1570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E5C86-740B-45DB-ABB4-BFD97858E52A}">
      <dsp:nvSpPr>
        <dsp:cNvPr id="0" name=""/>
        <dsp:cNvSpPr/>
      </dsp:nvSpPr>
      <dsp:spPr>
        <a:xfrm>
          <a:off x="1151962" y="2167"/>
          <a:ext cx="3313265" cy="13253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</a:rPr>
            <a:t>Торжественная часть: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1814615" y="2167"/>
        <a:ext cx="1987959" cy="1325306"/>
      </dsp:txXfrm>
    </dsp:sp>
    <dsp:sp modelId="{ED583D46-6264-4B90-A79C-A3CAC4E18F8B}">
      <dsp:nvSpPr>
        <dsp:cNvPr id="0" name=""/>
        <dsp:cNvSpPr/>
      </dsp:nvSpPr>
      <dsp:spPr>
        <a:xfrm>
          <a:off x="1151962" y="1513015"/>
          <a:ext cx="3313265" cy="13253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СЕРТИФИКАТЫ за участие -</a:t>
          </a:r>
          <a:r>
            <a:rPr lang="ru-RU" sz="2300" b="1" kern="1200" dirty="0" smtClean="0">
              <a:solidFill>
                <a:srgbClr val="002060"/>
              </a:solidFill>
            </a:rPr>
            <a:t>12  </a:t>
          </a:r>
          <a:r>
            <a:rPr lang="ru-RU" sz="2300" b="1" kern="1200" dirty="0" smtClean="0"/>
            <a:t>                                  </a:t>
          </a:r>
          <a:endParaRPr lang="ru-RU" sz="2300" kern="1200" dirty="0"/>
        </a:p>
      </dsp:txBody>
      <dsp:txXfrm>
        <a:off x="1814615" y="1513015"/>
        <a:ext cx="1987959" cy="1325306"/>
      </dsp:txXfrm>
    </dsp:sp>
    <dsp:sp modelId="{25076636-DA11-4EA6-B6B6-253047E6CBF2}">
      <dsp:nvSpPr>
        <dsp:cNvPr id="0" name=""/>
        <dsp:cNvSpPr/>
      </dsp:nvSpPr>
      <dsp:spPr>
        <a:xfrm>
          <a:off x="1151962" y="3023864"/>
          <a:ext cx="3313265" cy="13253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ДИПЛОМЫ лауреатам - </a:t>
          </a:r>
          <a:r>
            <a:rPr lang="ru-RU" sz="2300" b="1" kern="1200" dirty="0" smtClean="0">
              <a:solidFill>
                <a:srgbClr val="002060"/>
              </a:solidFill>
            </a:rPr>
            <a:t>4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1814615" y="3023864"/>
        <a:ext cx="1987959" cy="13253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5E295-CCF9-49AC-BDAA-659E88A05BE8}">
      <dsp:nvSpPr>
        <dsp:cNvPr id="0" name=""/>
        <dsp:cNvSpPr/>
      </dsp:nvSpPr>
      <dsp:spPr>
        <a:xfrm>
          <a:off x="2564167" y="1111638"/>
          <a:ext cx="3263503" cy="3263503"/>
        </a:xfrm>
        <a:prstGeom prst="ellipse">
          <a:avLst/>
        </a:prstGeom>
        <a:solidFill>
          <a:schemeClr val="accent2">
            <a:shade val="90000"/>
            <a:hueOff val="-574681"/>
            <a:satOff val="409"/>
            <a:lumOff val="32114"/>
            <a:alphaOff val="-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5AD7E-4CD2-4AA7-9F32-7473BD6D60E3}">
      <dsp:nvSpPr>
        <dsp:cNvPr id="0" name=""/>
        <dsp:cNvSpPr/>
      </dsp:nvSpPr>
      <dsp:spPr>
        <a:xfrm>
          <a:off x="3203227" y="1764338"/>
          <a:ext cx="1958102" cy="1958102"/>
        </a:xfrm>
        <a:prstGeom prst="ellipse">
          <a:avLst/>
        </a:prstGeom>
        <a:solidFill>
          <a:schemeClr val="accent2">
            <a:shade val="90000"/>
            <a:hueOff val="-287340"/>
            <a:satOff val="204"/>
            <a:lumOff val="16057"/>
            <a:alphaOff val="-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7220D-1EB6-43E2-A2BD-140F47FC6656}">
      <dsp:nvSpPr>
        <dsp:cNvPr id="0" name=""/>
        <dsp:cNvSpPr/>
      </dsp:nvSpPr>
      <dsp:spPr>
        <a:xfrm>
          <a:off x="3855927" y="2417039"/>
          <a:ext cx="652700" cy="652700"/>
        </a:xfrm>
        <a:prstGeom prst="ellipse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5CB76-9C10-452D-A18B-29C17657096B}">
      <dsp:nvSpPr>
        <dsp:cNvPr id="0" name=""/>
        <dsp:cNvSpPr/>
      </dsp:nvSpPr>
      <dsp:spPr>
        <a:xfrm>
          <a:off x="6348279" y="-23803"/>
          <a:ext cx="5378531" cy="104706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Оказать содействие </a:t>
          </a:r>
          <a:r>
            <a:rPr lang="ru-RU" sz="1800" b="1" kern="1200" dirty="0" smtClean="0">
              <a:solidFill>
                <a:srgbClr val="002060"/>
              </a:solidFill>
            </a:rPr>
            <a:t>участникам методической команды в обновлении структуры, содержания и механизмов развития всех направлений работы методической службы.  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6348279" y="-23803"/>
        <a:ext cx="5378531" cy="1047069"/>
      </dsp:txXfrm>
    </dsp:sp>
    <dsp:sp modelId="{8D77A258-5DBD-40F8-9F77-72E68B4FCD60}">
      <dsp:nvSpPr>
        <dsp:cNvPr id="0" name=""/>
        <dsp:cNvSpPr/>
      </dsp:nvSpPr>
      <dsp:spPr>
        <a:xfrm>
          <a:off x="5950009" y="499731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6D980-78F0-4A53-B0C8-3D76F5FA7D76}">
      <dsp:nvSpPr>
        <dsp:cNvPr id="0" name=""/>
        <dsp:cNvSpPr/>
      </dsp:nvSpPr>
      <dsp:spPr>
        <a:xfrm rot="5400000">
          <a:off x="3943770" y="738782"/>
          <a:ext cx="2243114" cy="176609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056C9-6766-4AE8-9176-F7C950C71BCE}">
      <dsp:nvSpPr>
        <dsp:cNvPr id="0" name=""/>
        <dsp:cNvSpPr/>
      </dsp:nvSpPr>
      <dsp:spPr>
        <a:xfrm>
          <a:off x="7050446" y="1262252"/>
          <a:ext cx="5294936" cy="95185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Мотивировать </a:t>
          </a:r>
          <a:r>
            <a:rPr lang="ru-RU" sz="1800" b="1" kern="1200" dirty="0" smtClean="0">
              <a:solidFill>
                <a:srgbClr val="002060"/>
              </a:solidFill>
            </a:rPr>
            <a:t>к обмену опытом, эффективным практикам, партнерству и сотрудничеству в вопросах методической работы.  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7050446" y="1262252"/>
        <a:ext cx="5294936" cy="951855"/>
      </dsp:txXfrm>
    </dsp:sp>
    <dsp:sp modelId="{721452EA-3F66-4868-9475-237E1AD98806}">
      <dsp:nvSpPr>
        <dsp:cNvPr id="0" name=""/>
        <dsp:cNvSpPr/>
      </dsp:nvSpPr>
      <dsp:spPr>
        <a:xfrm>
          <a:off x="5950009" y="1451586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B7F2D-355F-431B-8FD4-D7D4D9329EF5}">
      <dsp:nvSpPr>
        <dsp:cNvPr id="0" name=""/>
        <dsp:cNvSpPr/>
      </dsp:nvSpPr>
      <dsp:spPr>
        <a:xfrm rot="5400000">
          <a:off x="4425245" y="1675788"/>
          <a:ext cx="1747932" cy="129833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72C25-BDDF-4F2B-AB27-EF8028DA8AF6}">
      <dsp:nvSpPr>
        <dsp:cNvPr id="0" name=""/>
        <dsp:cNvSpPr/>
      </dsp:nvSpPr>
      <dsp:spPr>
        <a:xfrm>
          <a:off x="6461334" y="2473450"/>
          <a:ext cx="5243666" cy="103371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Выявить </a:t>
          </a:r>
          <a:r>
            <a:rPr lang="ru-RU" sz="1800" b="1" kern="1200" dirty="0" smtClean="0">
              <a:solidFill>
                <a:srgbClr val="002060"/>
              </a:solidFill>
            </a:rPr>
            <a:t>творчески работающих методистов и </a:t>
          </a:r>
          <a:r>
            <a:rPr lang="ru-RU" sz="1800" b="1" kern="1200" dirty="0" smtClean="0">
              <a:solidFill>
                <a:srgbClr val="002060"/>
              </a:solidFill>
            </a:rPr>
            <a:t>популяризовать успешный методический опыт </a:t>
          </a:r>
          <a:r>
            <a:rPr lang="ru-RU" sz="1800" b="1" kern="1200" dirty="0" smtClean="0">
              <a:solidFill>
                <a:srgbClr val="002060"/>
              </a:solidFill>
            </a:rPr>
            <a:t>в системе образования Ленинградской области.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6461334" y="2473450"/>
        <a:ext cx="5243666" cy="1033714"/>
      </dsp:txXfrm>
    </dsp:sp>
    <dsp:sp modelId="{B56F2A1E-CF9D-406B-89FD-1666F04EA167}">
      <dsp:nvSpPr>
        <dsp:cNvPr id="0" name=""/>
        <dsp:cNvSpPr/>
      </dsp:nvSpPr>
      <dsp:spPr>
        <a:xfrm>
          <a:off x="5950009" y="2403441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7F4CC-F027-4BDA-B7EF-6BBC8CA4B253}">
      <dsp:nvSpPr>
        <dsp:cNvPr id="0" name=""/>
        <dsp:cNvSpPr/>
      </dsp:nvSpPr>
      <dsp:spPr>
        <a:xfrm rot="5400000">
          <a:off x="4907319" y="2612033"/>
          <a:ext cx="1248834" cy="83056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3EC55-64F9-4771-9469-1EDADDB14DD8}">
      <dsp:nvSpPr>
        <dsp:cNvPr id="0" name=""/>
        <dsp:cNvSpPr/>
      </dsp:nvSpPr>
      <dsp:spPr>
        <a:xfrm>
          <a:off x="460424" y="0"/>
          <a:ext cx="5218141" cy="3656804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1E6FD-0354-4470-B01E-1259315E292A}">
      <dsp:nvSpPr>
        <dsp:cNvPr id="0" name=""/>
        <dsp:cNvSpPr/>
      </dsp:nvSpPr>
      <dsp:spPr>
        <a:xfrm>
          <a:off x="335726" y="1097041"/>
          <a:ext cx="5467537" cy="146272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Таким образом, фестиваль охватывает весь цикл — от начальной постановки задач до публичной демонстрации и распространения полученных инновационных решений.</a:t>
          </a:r>
          <a:endParaRPr lang="ru-RU" sz="2000" b="1" kern="1200" dirty="0"/>
        </a:p>
      </dsp:txBody>
      <dsp:txXfrm>
        <a:off x="407130" y="1168445"/>
        <a:ext cx="5324729" cy="13199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DDFFB-6FD2-4DF9-8F69-6947464F444C}">
      <dsp:nvSpPr>
        <dsp:cNvPr id="0" name=""/>
        <dsp:cNvSpPr/>
      </dsp:nvSpPr>
      <dsp:spPr>
        <a:xfrm rot="10800000">
          <a:off x="1465775" y="1852"/>
          <a:ext cx="5088822" cy="736016"/>
        </a:xfrm>
        <a:prstGeom prst="homePlate">
          <a:avLst/>
        </a:prstGeom>
        <a:noFill/>
        <a:ln w="9525" cap="flat" cmpd="sng" algn="ctr">
          <a:solidFill>
            <a:srgbClr val="726056"/>
          </a:solidFill>
          <a:prstDash val="solid"/>
          <a:miter lim="800000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2456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292934"/>
              </a:solidFill>
              <a:effectLst/>
              <a:latin typeface="+mn-lt"/>
              <a:ea typeface="+mn-ea"/>
              <a:cs typeface="+mn-cs"/>
            </a:rPr>
            <a:t>Комитет образования администрации Кировского муниципального района Ленинградской области </a:t>
          </a:r>
          <a:endParaRPr lang="ru-RU" sz="1600" b="0" kern="1200" dirty="0">
            <a:solidFill>
              <a:srgbClr val="292934"/>
            </a:solidFill>
            <a:effectLst/>
            <a:latin typeface="+mn-lt"/>
            <a:ea typeface="+mn-ea"/>
            <a:cs typeface="+mn-cs"/>
          </a:endParaRPr>
        </a:p>
      </dsp:txBody>
      <dsp:txXfrm rot="10800000">
        <a:off x="1649779" y="1852"/>
        <a:ext cx="4904818" cy="736016"/>
      </dsp:txXfrm>
    </dsp:sp>
    <dsp:sp modelId="{FC0D725E-3AEC-45D5-B9BB-22E19B317A97}">
      <dsp:nvSpPr>
        <dsp:cNvPr id="0" name=""/>
        <dsp:cNvSpPr/>
      </dsp:nvSpPr>
      <dsp:spPr>
        <a:xfrm>
          <a:off x="1097766" y="1852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CC234-AB7E-438E-9D86-7D57F10F6D14}">
      <dsp:nvSpPr>
        <dsp:cNvPr id="0" name=""/>
        <dsp:cNvSpPr/>
      </dsp:nvSpPr>
      <dsp:spPr>
        <a:xfrm rot="10800000">
          <a:off x="1465775" y="957575"/>
          <a:ext cx="5088822" cy="736016"/>
        </a:xfrm>
        <a:prstGeom prst="homePlate">
          <a:avLst/>
        </a:prstGeom>
        <a:noFill/>
        <a:ln w="9525" cap="flat" cmpd="sng" algn="ctr">
          <a:solidFill>
            <a:srgbClr val="4C5A6A"/>
          </a:solidFill>
          <a:prstDash val="solid"/>
          <a:miter lim="800000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2456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  <a:effectLst/>
              <a:latin typeface="+mn-lt"/>
              <a:ea typeface="+mn-ea"/>
              <a:cs typeface="+mn-cs"/>
            </a:rPr>
            <a:t>Муниципальная информационно-методическая служба Кировского муниципального района </a:t>
          </a:r>
          <a:endParaRPr lang="ru-RU" sz="1600" kern="1200" dirty="0">
            <a:solidFill>
              <a:srgbClr val="0070C0"/>
            </a:solidFill>
            <a:effectLst/>
            <a:latin typeface="+mn-lt"/>
            <a:ea typeface="+mn-ea"/>
            <a:cs typeface="+mn-cs"/>
          </a:endParaRPr>
        </a:p>
      </dsp:txBody>
      <dsp:txXfrm rot="10800000">
        <a:off x="1649779" y="957575"/>
        <a:ext cx="4904818" cy="736016"/>
      </dsp:txXfrm>
    </dsp:sp>
    <dsp:sp modelId="{E8893F74-4458-428A-BCBC-CAE72F3B3CC4}">
      <dsp:nvSpPr>
        <dsp:cNvPr id="0" name=""/>
        <dsp:cNvSpPr/>
      </dsp:nvSpPr>
      <dsp:spPr>
        <a:xfrm>
          <a:off x="1097766" y="957575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26DEF-42BC-4BD2-98D4-00BFD169DF6D}">
      <dsp:nvSpPr>
        <dsp:cNvPr id="0" name=""/>
        <dsp:cNvSpPr/>
      </dsp:nvSpPr>
      <dsp:spPr>
        <a:xfrm rot="10800000">
          <a:off x="1474725" y="1913299"/>
          <a:ext cx="5088822" cy="736016"/>
        </a:xfrm>
        <a:prstGeom prst="homePlate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rgbClr val="726056">
              <a:shade val="30000"/>
              <a:satMod val="130000"/>
            </a:srgb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456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292934"/>
              </a:solidFill>
              <a:latin typeface="+mn-lt"/>
              <a:ea typeface="+mn-ea"/>
              <a:cs typeface="+mn-cs"/>
            </a:rPr>
            <a:t>тел. +7 (81362) 25-613</a:t>
          </a:r>
          <a:endParaRPr lang="ru-RU" sz="1600" kern="1200" dirty="0">
            <a:solidFill>
              <a:srgbClr val="292934"/>
            </a:solidFill>
            <a:latin typeface="+mn-lt"/>
            <a:ea typeface="+mn-ea"/>
            <a:cs typeface="+mn-cs"/>
          </a:endParaRPr>
        </a:p>
      </dsp:txBody>
      <dsp:txXfrm rot="10800000">
        <a:off x="1658729" y="1913299"/>
        <a:ext cx="4904818" cy="736016"/>
      </dsp:txXfrm>
    </dsp:sp>
    <dsp:sp modelId="{708F2F1B-5AAE-426A-940F-4FAA224CB914}">
      <dsp:nvSpPr>
        <dsp:cNvPr id="0" name=""/>
        <dsp:cNvSpPr/>
      </dsp:nvSpPr>
      <dsp:spPr>
        <a:xfrm>
          <a:off x="1088816" y="2005305"/>
          <a:ext cx="771816" cy="55200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F86D8-6131-4EF3-8060-90BA941BA9E6}">
      <dsp:nvSpPr>
        <dsp:cNvPr id="0" name=""/>
        <dsp:cNvSpPr/>
      </dsp:nvSpPr>
      <dsp:spPr>
        <a:xfrm rot="10800000">
          <a:off x="1465775" y="2869022"/>
          <a:ext cx="5088822" cy="73601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rgbClr val="808DA0">
              <a:shade val="30000"/>
              <a:satMod val="130000"/>
            </a:srgb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2456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>
              <a:solidFill>
                <a:srgbClr val="292934"/>
              </a:solidFill>
              <a:latin typeface="Arial"/>
              <a:ea typeface="+mn-ea"/>
              <a:cs typeface="+mn-cs"/>
              <a:hlinkClick xmlns:r="http://schemas.openxmlformats.org/officeDocument/2006/relationships" r:id="rId4"/>
            </a:rPr>
            <a:t>kirovsk-metod@kirovsk-reg.r</a:t>
          </a:r>
          <a:r>
            <a:rPr lang="en-US" sz="1600" kern="1200" dirty="0" smtClean="0">
              <a:solidFill>
                <a:srgbClr val="292934"/>
              </a:solidFill>
              <a:latin typeface="Arial"/>
              <a:ea typeface="+mn-ea"/>
              <a:cs typeface="+mn-cs"/>
              <a:hlinkClick xmlns:r="http://schemas.openxmlformats.org/officeDocument/2006/relationships" r:id="rId4"/>
            </a:rPr>
            <a:t>u</a:t>
          </a:r>
          <a:r>
            <a:rPr lang="ru-RU" sz="1600" kern="1200" dirty="0" smtClean="0">
              <a:solidFill>
                <a:srgbClr val="292934"/>
              </a:solidFill>
              <a:latin typeface="Arial"/>
              <a:ea typeface="+mn-ea"/>
              <a:cs typeface="+mn-cs"/>
            </a:rPr>
            <a:t> </a:t>
          </a:r>
          <a:endParaRPr lang="ru-RU" sz="1600" kern="1200" dirty="0">
            <a:solidFill>
              <a:srgbClr val="292934"/>
            </a:solidFill>
            <a:latin typeface="Arial"/>
            <a:ea typeface="+mn-ea"/>
            <a:cs typeface="+mn-cs"/>
          </a:endParaRPr>
        </a:p>
      </dsp:txBody>
      <dsp:txXfrm rot="10800000">
        <a:off x="1649779" y="2869022"/>
        <a:ext cx="4904818" cy="736016"/>
      </dsp:txXfrm>
    </dsp:sp>
    <dsp:sp modelId="{F01B8390-848D-4718-AE5B-23111CDD2C6D}">
      <dsp:nvSpPr>
        <dsp:cNvPr id="0" name=""/>
        <dsp:cNvSpPr/>
      </dsp:nvSpPr>
      <dsp:spPr>
        <a:xfrm>
          <a:off x="1079866" y="2819525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8128B-8773-4633-9C15-05A3DDD27739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50F66-61D8-4AE0-B495-50BA8BF05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2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50F66-61D8-4AE0-B495-50BA8BF051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2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50F66-61D8-4AE0-B495-50BA8BF0514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1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8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0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3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2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3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9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9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1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3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FA4B-C1BD-4699-9699-3722B69122FC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22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4654" y="1397097"/>
            <a:ext cx="9856726" cy="235781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методических инноваций: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Лучшая практика –лучший результат!»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и/или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«Методический прорыв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- 2025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4654" y="3902542"/>
            <a:ext cx="9931021" cy="60183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27 октября 2025 года</a:t>
            </a:r>
            <a:endParaRPr lang="ru-RU" b="1" i="1" dirty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984" y="260648"/>
            <a:ext cx="928670" cy="1050925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5786652" y="5238863"/>
            <a:ext cx="6160258" cy="1393949"/>
          </a:xfrm>
          <a:prstGeom prst="rect">
            <a:avLst/>
          </a:prstGeom>
          <a:solidFill>
            <a:srgbClr val="0070C0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ru-RU" sz="1700" b="1" i="1" dirty="0" smtClean="0">
                <a:solidFill>
                  <a:schemeClr val="bg1"/>
                </a:solidFill>
              </a:rPr>
              <a:t>Муниципальная информационно-методическая служба </a:t>
            </a:r>
            <a:r>
              <a:rPr lang="ru-RU" sz="1700" b="1" i="1" dirty="0">
                <a:solidFill>
                  <a:schemeClr val="bg1"/>
                </a:solidFill>
              </a:rPr>
              <a:t>Кировского муниципального района </a:t>
            </a:r>
            <a:r>
              <a:rPr lang="ru-RU" sz="1700" b="1" i="1" dirty="0" smtClean="0">
                <a:solidFill>
                  <a:schemeClr val="bg1"/>
                </a:solidFill>
              </a:rPr>
              <a:t>Ленинградской </a:t>
            </a:r>
            <a:r>
              <a:rPr lang="ru-RU" sz="1700" b="1" i="1" dirty="0">
                <a:solidFill>
                  <a:schemeClr val="bg1"/>
                </a:solidFill>
              </a:rPr>
              <a:t>области</a:t>
            </a:r>
          </a:p>
          <a:p>
            <a:pPr algn="r"/>
            <a:endParaRPr lang="ru-RU" sz="1600" dirty="0" smtClean="0">
              <a:solidFill>
                <a:srgbClr val="C00000"/>
              </a:solidFill>
            </a:endParaRPr>
          </a:p>
          <a:p>
            <a:pPr algn="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620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Рефлексия </a:t>
            </a:r>
            <a:r>
              <a:rPr lang="ru-RU" sz="3600" b="1" dirty="0">
                <a:solidFill>
                  <a:srgbClr val="C00000"/>
                </a:solidFill>
              </a:rPr>
              <a:t>по итогам </a:t>
            </a:r>
            <a:r>
              <a:rPr lang="ru-RU" sz="3600" b="1" dirty="0" smtClean="0">
                <a:solidFill>
                  <a:srgbClr val="C00000"/>
                </a:solidFill>
              </a:rPr>
              <a:t>мероприятия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58385" y="1457135"/>
            <a:ext cx="3562810" cy="487542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1709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73" y="277474"/>
            <a:ext cx="10774907" cy="203688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Единая </a:t>
            </a:r>
            <a:r>
              <a:rPr lang="ru-RU" sz="3600" b="1" dirty="0" smtClean="0">
                <a:solidFill>
                  <a:srgbClr val="C00000"/>
                </a:solidFill>
              </a:rPr>
              <a:t>методическая тема «</a:t>
            </a:r>
            <a:r>
              <a:rPr lang="ru-RU" sz="3600" b="1" dirty="0">
                <a:solidFill>
                  <a:srgbClr val="C00000"/>
                </a:solidFill>
              </a:rPr>
              <a:t>Год Команды созидания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Главные задачи </a:t>
            </a:r>
            <a:r>
              <a:rPr lang="ru-RU" sz="2400" b="1" i="1" dirty="0" smtClean="0">
                <a:solidFill>
                  <a:srgbClr val="002060"/>
                </a:solidFill>
              </a:rPr>
              <a:t>учебного года</a:t>
            </a:r>
            <a:r>
              <a:rPr lang="ru-RU" sz="2400" b="1" i="1" dirty="0">
                <a:solidFill>
                  <a:srgbClr val="002060"/>
                </a:solidFill>
              </a:rPr>
              <a:t> — </a:t>
            </a:r>
            <a:r>
              <a:rPr lang="ru-RU" sz="2400" i="1" dirty="0">
                <a:solidFill>
                  <a:srgbClr val="002060"/>
                </a:solidFill>
              </a:rPr>
              <a:t>повышение качества образования, </a:t>
            </a:r>
            <a:r>
              <a:rPr lang="ru-RU" sz="2400" i="1" dirty="0" err="1">
                <a:solidFill>
                  <a:srgbClr val="002060"/>
                </a:solidFill>
              </a:rPr>
              <a:t>кадросбережение</a:t>
            </a:r>
            <a:r>
              <a:rPr lang="ru-RU" sz="2400" i="1" dirty="0">
                <a:solidFill>
                  <a:srgbClr val="002060"/>
                </a:solidFill>
              </a:rPr>
              <a:t> и </a:t>
            </a:r>
            <a:r>
              <a:rPr lang="ru-RU" sz="2400" i="1" dirty="0" smtClean="0">
                <a:solidFill>
                  <a:srgbClr val="002060"/>
                </a:solidFill>
              </a:rPr>
              <a:t>профессиональное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развитие </a:t>
            </a:r>
            <a:r>
              <a:rPr lang="ru-RU" sz="2400" i="1" dirty="0">
                <a:solidFill>
                  <a:srgbClr val="002060"/>
                </a:solidFill>
              </a:rPr>
              <a:t>через поддержку педагогов и инноваций.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141689"/>
              </p:ext>
            </p:extLst>
          </p:nvPr>
        </p:nvGraphicFramePr>
        <p:xfrm>
          <a:off x="5379720" y="2538485"/>
          <a:ext cx="6138990" cy="3656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93" y="2118588"/>
            <a:ext cx="4286250" cy="4076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42980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995173"/>
              </p:ext>
            </p:extLst>
          </p:nvPr>
        </p:nvGraphicFramePr>
        <p:xfrm>
          <a:off x="4669439" y="2301468"/>
          <a:ext cx="7652364" cy="3606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69528" y="431220"/>
            <a:ext cx="929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NewRomanPSMT"/>
              </a:rPr>
              <a:t>Успехов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NewRomanPSMT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NewRomanPSMT"/>
              </a:rPr>
              <a:t>в методической работе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9528" y="1587382"/>
            <a:ext cx="3940009" cy="475143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644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4654" y="1397097"/>
            <a:ext cx="9856726" cy="235781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рамках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Единого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методического дня: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ФГОС: стратегии, инновации, технологии»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5723" y="4189145"/>
            <a:ext cx="9931021" cy="60183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Пленарная часть</a:t>
            </a:r>
            <a:endParaRPr lang="ru-RU" b="1" i="1" dirty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984" y="260648"/>
            <a:ext cx="928670" cy="105092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431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849423"/>
              </p:ext>
            </p:extLst>
          </p:nvPr>
        </p:nvGraphicFramePr>
        <p:xfrm>
          <a:off x="65532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4249" y="677441"/>
            <a:ext cx="1804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+mj-lt"/>
                <a:ea typeface="SimSun" panose="02010600030101010101" pitchFamily="2" charset="-122"/>
              </a:rPr>
              <a:t>Цель: </a:t>
            </a:r>
            <a:endParaRPr lang="ru-RU" sz="2000" b="1" dirty="0">
              <a:solidFill>
                <a:srgbClr val="C0000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638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7484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Разработки методических команд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818818"/>
              </p:ext>
            </p:extLst>
          </p:nvPr>
        </p:nvGraphicFramePr>
        <p:xfrm>
          <a:off x="237699" y="1386244"/>
          <a:ext cx="10857931" cy="480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8200" y="5731766"/>
            <a:ext cx="10789693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Пункт 4.1. </a:t>
            </a:r>
            <a:r>
              <a:rPr lang="ru-RU" dirty="0" smtClean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Организовать </a:t>
            </a:r>
            <a:r>
              <a:rPr lang="ru-RU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работу на институциональном уровне по выявлению успешного опыта </a:t>
            </a:r>
            <a:r>
              <a:rPr lang="ru-RU" dirty="0">
                <a:solidFill>
                  <a:schemeClr val="bg1"/>
                </a:solidFill>
                <a:ea typeface="Arial" panose="020B0604020202020204" pitchFamily="34" charset="0"/>
              </a:rPr>
              <a:t>методических команд в области </a:t>
            </a:r>
            <a:r>
              <a:rPr lang="ru-RU" b="1" dirty="0">
                <a:solidFill>
                  <a:schemeClr val="bg1"/>
                </a:solidFill>
                <a:ea typeface="Arial" panose="020B0604020202020204" pitchFamily="34" charset="0"/>
              </a:rPr>
              <a:t>адресного научно-методического сопровождения непрерывного повышения педагогического мастерства </a:t>
            </a:r>
            <a:r>
              <a:rPr lang="ru-RU" dirty="0">
                <a:solidFill>
                  <a:schemeClr val="bg1"/>
                </a:solidFill>
                <a:ea typeface="Arial" panose="020B0604020202020204" pitchFamily="34" charset="0"/>
              </a:rPr>
              <a:t>педагогов и руководителей в соответствии с </a:t>
            </a:r>
            <a:r>
              <a:rPr lang="ru-RU" dirty="0" smtClean="0">
                <a:solidFill>
                  <a:schemeClr val="bg1"/>
                </a:solidFill>
                <a:ea typeface="Arial" panose="020B0604020202020204" pitchFamily="34" charset="0"/>
              </a:rPr>
              <a:t>РСНМС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0044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Подведение итогов </a:t>
            </a:r>
            <a:r>
              <a:rPr lang="ru-RU" sz="3600" b="1" dirty="0" smtClean="0">
                <a:solidFill>
                  <a:srgbClr val="C00000"/>
                </a:solidFill>
              </a:rPr>
              <a:t>Фестиваля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фестиваль подано </a:t>
            </a:r>
            <a:r>
              <a:rPr lang="ru-RU" b="1" dirty="0" smtClean="0">
                <a:solidFill>
                  <a:srgbClr val="0070C0"/>
                </a:solidFill>
              </a:rPr>
              <a:t>12 заявок: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6 школ:                                                         6 ДОУ: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290560"/>
              </p:ext>
            </p:extLst>
          </p:nvPr>
        </p:nvGraphicFramePr>
        <p:xfrm>
          <a:off x="838200" y="3206990"/>
          <a:ext cx="5508009" cy="233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8009"/>
              </a:tblGrid>
              <a:tr h="389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МБОУ «Шлиссельбургская СОШ №1»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МБОУ «Лицей г. Отрадное»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МКОУ «Путиловская ООШ»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МКОУ «</a:t>
                      </a:r>
                      <a:r>
                        <a:rPr lang="ru-RU" sz="1600" dirty="0" err="1">
                          <a:effectLst/>
                        </a:rPr>
                        <a:t>Назиевская</a:t>
                      </a:r>
                      <a:r>
                        <a:rPr lang="ru-RU" sz="1600" dirty="0">
                          <a:effectLst/>
                        </a:rPr>
                        <a:t> СОШ»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МКОУ «Павловская ООШ»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89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МБОУ «Кировская СОШ №2»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811450"/>
              </p:ext>
            </p:extLst>
          </p:nvPr>
        </p:nvGraphicFramePr>
        <p:xfrm>
          <a:off x="6400800" y="3206993"/>
          <a:ext cx="4953000" cy="2322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3000"/>
              </a:tblGrid>
              <a:tr h="336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МБДОУ «Золотой ключик»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36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МБДОУ «Детский сад №1 «Березка»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36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МБДОУ «Детский сад комбинированного вида №37 «Ягодка»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36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МБДОУ «Детский сад комбинированного вида «Теремок»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36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МБДОУ «Детский сад комбинированного вида №36»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36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МБДОУ «Детский сад комбинированного вида №2»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24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</a:t>
            </a:r>
            <a:r>
              <a:rPr lang="ru-RU" sz="3600" b="1" dirty="0" smtClean="0">
                <a:solidFill>
                  <a:srgbClr val="C00000"/>
                </a:solidFill>
              </a:rPr>
              <a:t>резентация </a:t>
            </a:r>
            <a:r>
              <a:rPr lang="ru-RU" sz="3600" b="1" dirty="0">
                <a:solidFill>
                  <a:srgbClr val="C00000"/>
                </a:solidFill>
              </a:rPr>
              <a:t>лучшего </a:t>
            </a:r>
            <a:r>
              <a:rPr lang="ru-RU" sz="3600" b="1" dirty="0" smtClean="0">
                <a:solidFill>
                  <a:srgbClr val="C00000"/>
                </a:solidFill>
              </a:rPr>
              <a:t>опыта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928868"/>
              </p:ext>
            </p:extLst>
          </p:nvPr>
        </p:nvGraphicFramePr>
        <p:xfrm>
          <a:off x="573206" y="1825625"/>
          <a:ext cx="10780594" cy="4534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787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Компетентностная олимпиада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6696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7969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792" y="2650382"/>
            <a:ext cx="1911024" cy="1308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79" y="25545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Награждение!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833307"/>
              </p:ext>
            </p:extLst>
          </p:nvPr>
        </p:nvGraphicFramePr>
        <p:xfrm>
          <a:off x="-533579" y="1897214"/>
          <a:ext cx="561719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0801" y="762502"/>
            <a:ext cx="1584207" cy="21869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5785" y="1077551"/>
            <a:ext cx="1612782" cy="21558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3380" y="1676198"/>
            <a:ext cx="1703553" cy="22829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75572" y="2213773"/>
            <a:ext cx="1728930" cy="23711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96588" y="3456493"/>
            <a:ext cx="2009258" cy="27555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8974" y="2916748"/>
            <a:ext cx="1923668" cy="26524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37850" y="3556653"/>
            <a:ext cx="2064844" cy="28378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83734" y="3928434"/>
            <a:ext cx="1997144" cy="270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7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311560"/>
              </p:ext>
            </p:extLst>
          </p:nvPr>
        </p:nvGraphicFramePr>
        <p:xfrm>
          <a:off x="-1754713" y="1539022"/>
          <a:ext cx="124136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3950" y="322599"/>
            <a:ext cx="4372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+mj-lt"/>
                <a:ea typeface="SimSun" panose="02010600030101010101" pitchFamily="2" charset="-122"/>
              </a:rPr>
              <a:t>Задачи Фестиваля: </a:t>
            </a:r>
            <a:endParaRPr lang="ru-RU" sz="2000" b="1" dirty="0">
              <a:solidFill>
                <a:srgbClr val="C00000"/>
              </a:solidFill>
              <a:effectLst/>
              <a:latin typeface="+mj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076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497</Words>
  <Application>Microsoft Office PowerPoint</Application>
  <PresentationFormat>Широкоэкранный</PresentationFormat>
  <Paragraphs>54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SimSun</vt:lpstr>
      <vt:lpstr>Arial</vt:lpstr>
      <vt:lpstr>Calibri</vt:lpstr>
      <vt:lpstr>Calibri Light</vt:lpstr>
      <vt:lpstr>Times New Roman</vt:lpstr>
      <vt:lpstr>TimesNewRomanPSMT</vt:lpstr>
      <vt:lpstr>Тема Office</vt:lpstr>
      <vt:lpstr>Фестиваль методических инноваций:  «Лучшая практика –лучший результат!»  и/или «Методический прорыв» - 2025</vt:lpstr>
      <vt:lpstr>Подведение итогов в рамках  Единого методического дня:  «Реализация ФГОС: стратегии, инновации, технологии»</vt:lpstr>
      <vt:lpstr>Презентация PowerPoint</vt:lpstr>
      <vt:lpstr>Разработки методических команд</vt:lpstr>
      <vt:lpstr>Подведение итогов Фестиваля </vt:lpstr>
      <vt:lpstr>Презентация лучшего опыта</vt:lpstr>
      <vt:lpstr>Компетентностная олимпиада</vt:lpstr>
      <vt:lpstr>Награждение!</vt:lpstr>
      <vt:lpstr>Презентация PowerPoint</vt:lpstr>
      <vt:lpstr>Рефлексия по итогам мероприятия</vt:lpstr>
      <vt:lpstr>Единая методическая тема «Год Команды созидания»   Главные задачи учебного года — повышение качества образования, кадросбережение и профессиональное развитие через поддержку педагогов и инноваций.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«Марафон открытых «классных» уроков по предметам»</dc:title>
  <dc:creator>Учетная запись Майкрософт</dc:creator>
  <cp:lastModifiedBy>Учетная запись Майкрософт</cp:lastModifiedBy>
  <cp:revision>82</cp:revision>
  <dcterms:created xsi:type="dcterms:W3CDTF">2025-03-11T09:36:21Z</dcterms:created>
  <dcterms:modified xsi:type="dcterms:W3CDTF">2025-10-24T13:19:02Z</dcterms:modified>
</cp:coreProperties>
</file>