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9" r:id="rId14"/>
    <p:sldId id="267" r:id="rId15"/>
    <p:sldId id="268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4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12506" r="9091" b="5233"/>
          <a:stretch/>
        </p:blipFill>
        <p:spPr>
          <a:xfrm>
            <a:off x="9275" y="9225"/>
            <a:ext cx="8856567" cy="49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2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9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9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0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4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7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0" b="44040"/>
          <a:stretch/>
        </p:blipFill>
        <p:spPr>
          <a:xfrm rot="10800000">
            <a:off x="7331" y="-2670"/>
            <a:ext cx="3741816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0" b="44040"/>
          <a:stretch/>
        </p:blipFill>
        <p:spPr>
          <a:xfrm>
            <a:off x="5402184" y="0"/>
            <a:ext cx="3741816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3" y="411510"/>
            <a:ext cx="5388599" cy="4198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9" b="53131"/>
          <a:stretch/>
        </p:blipFill>
        <p:spPr>
          <a:xfrm>
            <a:off x="7239587" y="2753882"/>
            <a:ext cx="1870908" cy="2410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492" y="385145"/>
            <a:ext cx="3456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Фантастическая юмористическая повесть братьев Стругацких – одно из наиболее своеобразных воплощений советской утопии 1960-х годов, художественная реализация мечты авторов о возможности для современного талантливого человека сосредоточиться на научном творчестве  и познании тайн Вселенной . Существенную роль в повести играют также ярко выраженные сатирические мотивы: в ней высмеиваются приспособленцы, бюрократы и жулики от науки.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26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0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4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3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6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9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0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58</Words>
  <Application>Microsoft Office PowerPoint</Application>
  <PresentationFormat>Экран (16:9)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8</cp:revision>
  <dcterms:created xsi:type="dcterms:W3CDTF">2022-04-26T23:05:12Z</dcterms:created>
  <dcterms:modified xsi:type="dcterms:W3CDTF">2022-06-20T13:42:56Z</dcterms:modified>
</cp:coreProperties>
</file>