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3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8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4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4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0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6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8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5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9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3965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31975-1143-4965-A7B5-32B1D89C902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08F7-2ADE-4C2F-874D-964E7D6C7E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280920" cy="20882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Проектная мастерская: «Корректировка содержания планов взаимодействия на 2022 </a:t>
            </a:r>
            <a:r>
              <a:rPr lang="ru-RU" dirty="0" smtClean="0"/>
              <a:t>год…»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517232"/>
            <a:ext cx="3923928" cy="1008112"/>
          </a:xfrm>
        </p:spPr>
        <p:txBody>
          <a:bodyPr/>
          <a:lstStyle/>
          <a:p>
            <a:r>
              <a:rPr lang="ru-RU" dirty="0" smtClean="0"/>
              <a:t>13.10.2022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6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"Сетевое наставничество школ с высокими и низкими результатами подготовки: организационные механизмы" </a:t>
            </a:r>
            <a:r>
              <a:rPr lang="ru-RU" sz="2400" dirty="0" smtClean="0"/>
              <a:t> в 2022-2023 уч. году</a:t>
            </a:r>
            <a:endParaRPr lang="ru-RU" sz="24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1002680" y="1981200"/>
            <a:ext cx="2748583" cy="4079875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black">
          <a:xfrm>
            <a:off x="1907704" y="3867101"/>
            <a:ext cx="1675359" cy="30777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ru-RU" sz="1400" b="1" dirty="0">
                <a:solidFill>
                  <a:schemeClr val="tx2"/>
                </a:solidFill>
              </a:rPr>
              <a:t>С</a:t>
            </a:r>
            <a:r>
              <a:rPr lang="ru-RU" sz="1400" b="1" dirty="0" smtClean="0">
                <a:solidFill>
                  <a:schemeClr val="tx2"/>
                </a:solidFill>
              </a:rPr>
              <a:t>етевые пары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751263" y="2051050"/>
            <a:ext cx="4783137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92550" y="2192338"/>
            <a:ext cx="4545013" cy="1133475"/>
            <a:chOff x="2304" y="1200"/>
            <a:chExt cx="3102" cy="774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70324" y="3397945"/>
            <a:ext cx="4545013" cy="1133475"/>
            <a:chOff x="2304" y="2058"/>
            <a:chExt cx="3102" cy="774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892550" y="4654550"/>
            <a:ext cx="4545013" cy="1133475"/>
            <a:chOff x="2304" y="2880"/>
            <a:chExt cx="3102" cy="774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69" y="2296909"/>
            <a:ext cx="594201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81" y="3553618"/>
            <a:ext cx="5473860" cy="73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68" y="4887912"/>
            <a:ext cx="59420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3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Регламент взаимодействия</a:t>
            </a:r>
            <a:endParaRPr lang="ru-RU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40350" y="2997200"/>
            <a:ext cx="1965325" cy="1963738"/>
            <a:chOff x="144" y="384"/>
            <a:chExt cx="2080" cy="2081"/>
          </a:xfrm>
        </p:grpSpPr>
        <p:sp>
          <p:nvSpPr>
            <p:cNvPr id="5" name="Oval 23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24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7" name="Picture 2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479800" y="3756025"/>
            <a:ext cx="2185988" cy="2185988"/>
            <a:chOff x="144" y="384"/>
            <a:chExt cx="2080" cy="2081"/>
          </a:xfrm>
        </p:grpSpPr>
        <p:sp>
          <p:nvSpPr>
            <p:cNvPr id="9" name="Oval 27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31765"/>
                    <a:invGamma/>
                    <a:alpha val="71001"/>
                  </a:schemeClr>
                </a:gs>
                <a:gs pos="5000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31765"/>
                    <a:invGamma/>
                    <a:alpha val="71001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28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effectLst/>
          </p:spPr>
        </p:pic>
        <p:pic>
          <p:nvPicPr>
            <p:cNvPr id="11" name="Picture 29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201738" y="2151063"/>
            <a:ext cx="2901950" cy="2900362"/>
            <a:chOff x="144" y="384"/>
            <a:chExt cx="2080" cy="2081"/>
          </a:xfrm>
        </p:grpSpPr>
        <p:sp>
          <p:nvSpPr>
            <p:cNvPr id="13" name="Oval 31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31765"/>
                    <a:invGamma/>
                  </a:schemeClr>
                </a:gs>
                <a:gs pos="5000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32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15" name="Picture 33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17" name="WordArt 35"/>
          <p:cNvSpPr>
            <a:spLocks noChangeArrowheads="1" noChangeShapeType="1" noTextEdit="1"/>
          </p:cNvSpPr>
          <p:nvPr/>
        </p:nvSpPr>
        <p:spPr bwMode="gray">
          <a:xfrm>
            <a:off x="933450" y="1882775"/>
            <a:ext cx="3416300" cy="3278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Рамочный договор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WordArt 36"/>
          <p:cNvSpPr>
            <a:spLocks noChangeArrowheads="1" noChangeShapeType="1" noTextEdit="1"/>
          </p:cNvSpPr>
          <p:nvPr/>
        </p:nvSpPr>
        <p:spPr bwMode="gray">
          <a:xfrm rot="724573">
            <a:off x="3355975" y="3971925"/>
            <a:ext cx="2425700" cy="218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64996"/>
              </a:avLst>
            </a:prstTxWarp>
          </a:bodyPr>
          <a:lstStyle/>
          <a:p>
            <a:pPr algn="ct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Соглашения</a:t>
            </a: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WordArt 39"/>
          <p:cNvSpPr>
            <a:spLocks noChangeArrowheads="1" noChangeShapeType="1" noTextEdit="1"/>
          </p:cNvSpPr>
          <p:nvPr/>
        </p:nvSpPr>
        <p:spPr bwMode="gray">
          <a:xfrm rot="18528636">
            <a:off x="5172868" y="2936082"/>
            <a:ext cx="2398713" cy="216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66795"/>
              </a:avLst>
            </a:prstTxWarp>
          </a:bodyPr>
          <a:lstStyle/>
          <a:p>
            <a:pPr algn="ct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Мероприятия (меры)</a:t>
            </a: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gray">
          <a:xfrm>
            <a:off x="4400550" y="1752600"/>
            <a:ext cx="47434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С учетом проблематики региональных проектов…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64" y="2436001"/>
            <a:ext cx="1769268" cy="26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74" y="2866746"/>
            <a:ext cx="1860550" cy="239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31" y="3468049"/>
            <a:ext cx="1818444" cy="98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7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976664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Содержание проектов - данные направления работы необходимо отразить в планах взаимодействия обязательно!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29600" cy="43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372200" y="26369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9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9600" cy="44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9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1046"/>
            <a:ext cx="8229600" cy="41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30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2506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Скриншоты регионального </a:t>
            </a:r>
            <a:r>
              <a:rPr lang="ru-RU" dirty="0" err="1" smtClean="0"/>
              <a:t>вебинара</a:t>
            </a:r>
            <a:r>
              <a:rPr lang="ru-RU" dirty="0" smtClean="0"/>
              <a:t> будут направлены</a:t>
            </a:r>
            <a:br>
              <a:rPr lang="ru-RU" dirty="0" smtClean="0"/>
            </a:br>
            <a:r>
              <a:rPr lang="ru-RU" dirty="0" smtClean="0"/>
              <a:t> по эл. почте.</a:t>
            </a:r>
            <a:endParaRPr lang="ru-RU" dirty="0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gray">
          <a:xfrm>
            <a:off x="457200" y="481965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4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678387d8a77a4bb42378368e76592234d9769ac"/>
</p:tagLst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Проектная мастерская: «Корректировка содержания планов взаимодействия на 2022 год…»</vt:lpstr>
      <vt:lpstr>"Сетевое наставничество школ с высокими и низкими результатами подготовки: организационные механизмы"  в 2022-2023 уч. году</vt:lpstr>
      <vt:lpstr>Регламент взаимодействия</vt:lpstr>
      <vt:lpstr>Содержание проектов - данные направления работы необходимо отразить в планах взаимодействия обязательно!</vt:lpstr>
      <vt:lpstr>Презентация PowerPoint</vt:lpstr>
      <vt:lpstr>Презентация PowerPoint</vt:lpstr>
      <vt:lpstr>Скриншоты регионального вебинара будут направлены  по эл. почте.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и очки</dc:title>
  <dc:creator>obstinate</dc:creator>
  <cp:lastModifiedBy>Светлана</cp:lastModifiedBy>
  <cp:revision>16</cp:revision>
  <dcterms:created xsi:type="dcterms:W3CDTF">2017-03-21T11:22:46Z</dcterms:created>
  <dcterms:modified xsi:type="dcterms:W3CDTF">2022-10-13T12:27:05Z</dcterms:modified>
</cp:coreProperties>
</file>