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8" r:id="rId4"/>
    <p:sldId id="273" r:id="rId5"/>
    <p:sldId id="274" r:id="rId6"/>
    <p:sldId id="275" r:id="rId7"/>
    <p:sldId id="276" r:id="rId8"/>
    <p:sldId id="27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mailto:kirovsk-metod@kirovsk-reg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mailto:kirovsk-metod@kirovsk-reg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D8A43-3A7A-4E94-A166-31EC20AC1CC4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23A35C-FAD3-4CF8-AEA6-EAACB62BA2F2}">
      <dgm:prSet custT="1"/>
      <dgm:spPr/>
      <dgm:t>
        <a:bodyPr/>
        <a:lstStyle/>
        <a:p>
          <a:pPr rtl="0"/>
          <a:r>
            <a:rPr lang="ru-RU" sz="1100" dirty="0" smtClean="0"/>
            <a:t>Подготовка </a:t>
          </a:r>
          <a:r>
            <a:rPr lang="ru-RU" sz="1100" dirty="0" smtClean="0">
              <a:solidFill>
                <a:srgbClr val="00B050"/>
              </a:solidFill>
            </a:rPr>
            <a:t>распорядительного акта</a:t>
          </a:r>
          <a:r>
            <a:rPr lang="ru-RU" sz="1100" dirty="0" smtClean="0"/>
            <a:t>: Оформление документов о проведении мероприятий Фестиваля и назначение ответственных лиц.</a:t>
          </a:r>
          <a:endParaRPr lang="ru-RU" sz="1100" dirty="0"/>
        </a:p>
      </dgm:t>
    </dgm:pt>
    <dgm:pt modelId="{1381C025-C651-4357-AFCA-542B2981F2B0}" type="parTrans" cxnId="{93D14000-984C-43EF-950B-FAC56B673500}">
      <dgm:prSet/>
      <dgm:spPr/>
      <dgm:t>
        <a:bodyPr/>
        <a:lstStyle/>
        <a:p>
          <a:endParaRPr lang="ru-RU"/>
        </a:p>
      </dgm:t>
    </dgm:pt>
    <dgm:pt modelId="{BF3D915F-517A-41A1-B45A-C52EF61BD041}" type="sibTrans" cxnId="{93D14000-984C-43EF-950B-FAC56B673500}">
      <dgm:prSet/>
      <dgm:spPr/>
      <dgm:t>
        <a:bodyPr/>
        <a:lstStyle/>
        <a:p>
          <a:endParaRPr lang="ru-RU"/>
        </a:p>
      </dgm:t>
    </dgm:pt>
    <dgm:pt modelId="{D439A3DA-68F1-414A-B119-39CCD6467067}">
      <dgm:prSet custT="1"/>
      <dgm:spPr/>
      <dgm:t>
        <a:bodyPr/>
        <a:lstStyle/>
        <a:p>
          <a:pPr rtl="0"/>
          <a:r>
            <a:rPr lang="ru-RU" sz="1100" dirty="0" smtClean="0"/>
            <a:t>Проведение </a:t>
          </a:r>
          <a:r>
            <a:rPr lang="ru-RU" sz="1100" dirty="0" smtClean="0">
              <a:solidFill>
                <a:srgbClr val="00B050"/>
              </a:solidFill>
            </a:rPr>
            <a:t>установочного совещания</a:t>
          </a:r>
          <a:r>
            <a:rPr lang="ru-RU" sz="1100" dirty="0" smtClean="0"/>
            <a:t>: Встреча с участниками Фестиваля для разъяснения целей, задач и порядка проведения мероприятия.</a:t>
          </a:r>
          <a:endParaRPr lang="ru-RU" sz="1100" dirty="0"/>
        </a:p>
      </dgm:t>
    </dgm:pt>
    <dgm:pt modelId="{0FBB2467-1565-4FC9-BBD8-9FBBB4C279C8}" type="parTrans" cxnId="{7C2F2F94-AD06-4970-8913-F60F8F852B84}">
      <dgm:prSet/>
      <dgm:spPr/>
      <dgm:t>
        <a:bodyPr/>
        <a:lstStyle/>
        <a:p>
          <a:endParaRPr lang="ru-RU"/>
        </a:p>
      </dgm:t>
    </dgm:pt>
    <dgm:pt modelId="{F892B8D3-E2D8-49ED-80C9-7493420FCC35}" type="sibTrans" cxnId="{7C2F2F94-AD06-4970-8913-F60F8F852B84}">
      <dgm:prSet/>
      <dgm:spPr/>
      <dgm:t>
        <a:bodyPr/>
        <a:lstStyle/>
        <a:p>
          <a:endParaRPr lang="ru-RU"/>
        </a:p>
      </dgm:t>
    </dgm:pt>
    <dgm:pt modelId="{F4CD2CA8-134F-4006-BB2B-B69D53705FDA}">
      <dgm:prSet custT="1"/>
      <dgm:spPr/>
      <dgm:t>
        <a:bodyPr/>
        <a:lstStyle/>
        <a:p>
          <a:pPr rtl="0"/>
          <a:r>
            <a:rPr lang="ru-RU" sz="1050" dirty="0" smtClean="0"/>
            <a:t>Организация самостоятельной работы на институциональном уровне: Формирование </a:t>
          </a:r>
          <a:r>
            <a:rPr lang="ru-RU" sz="1050" dirty="0" smtClean="0">
              <a:solidFill>
                <a:srgbClr val="C00000"/>
              </a:solidFill>
            </a:rPr>
            <a:t>команд</a:t>
          </a:r>
          <a:r>
            <a:rPr lang="ru-RU" sz="1050" dirty="0" smtClean="0"/>
            <a:t>, выявление и оформление успешных </a:t>
          </a:r>
          <a:r>
            <a:rPr lang="ru-RU" sz="1050" dirty="0" smtClean="0">
              <a:solidFill>
                <a:srgbClr val="C00000"/>
              </a:solidFill>
            </a:rPr>
            <a:t>практик,</a:t>
          </a:r>
          <a:r>
            <a:rPr lang="ru-RU" sz="1050" dirty="0" smtClean="0"/>
            <a:t> соблюдение требований к содержанию раздела </a:t>
          </a:r>
          <a:r>
            <a:rPr lang="ru-RU" sz="1050" dirty="0" smtClean="0">
              <a:solidFill>
                <a:srgbClr val="C00000"/>
              </a:solidFill>
            </a:rPr>
            <a:t>сайта</a:t>
          </a:r>
          <a:endParaRPr lang="ru-RU" sz="1050" dirty="0">
            <a:solidFill>
              <a:srgbClr val="C00000"/>
            </a:solidFill>
          </a:endParaRPr>
        </a:p>
      </dgm:t>
    </dgm:pt>
    <dgm:pt modelId="{1B1B8DD4-4A43-4292-9ACE-54B426BEFBAD}" type="parTrans" cxnId="{DCFC54E9-01A2-41D7-96C9-ED60004ECE12}">
      <dgm:prSet/>
      <dgm:spPr/>
      <dgm:t>
        <a:bodyPr/>
        <a:lstStyle/>
        <a:p>
          <a:endParaRPr lang="ru-RU"/>
        </a:p>
      </dgm:t>
    </dgm:pt>
    <dgm:pt modelId="{06FCB937-9567-4103-B002-0289645DAF51}" type="sibTrans" cxnId="{DCFC54E9-01A2-41D7-96C9-ED60004ECE12}">
      <dgm:prSet/>
      <dgm:spPr/>
      <dgm:t>
        <a:bodyPr/>
        <a:lstStyle/>
        <a:p>
          <a:endParaRPr lang="ru-RU"/>
        </a:p>
      </dgm:t>
    </dgm:pt>
    <dgm:pt modelId="{8569EB2F-C3D6-4FE2-8A00-1DD5FF70A505}">
      <dgm:prSet custT="1"/>
      <dgm:spPr/>
      <dgm:t>
        <a:bodyPr/>
        <a:lstStyle/>
        <a:p>
          <a:pPr rtl="0"/>
          <a:r>
            <a:rPr lang="ru-RU" sz="1100" dirty="0" smtClean="0"/>
            <a:t>Подготовка, размещение и экспертиза материалов Фестиваля: Создание и размещение </a:t>
          </a:r>
          <a:r>
            <a:rPr lang="ru-RU" sz="1100" dirty="0" err="1" smtClean="0">
              <a:solidFill>
                <a:srgbClr val="C00000"/>
              </a:solidFill>
            </a:rPr>
            <a:t>медиавизиток</a:t>
          </a:r>
          <a:r>
            <a:rPr lang="ru-RU" sz="1100" dirty="0" smtClean="0">
              <a:solidFill>
                <a:srgbClr val="C00000"/>
              </a:solidFill>
            </a:rPr>
            <a:t> и мастер-классов</a:t>
          </a:r>
          <a:r>
            <a:rPr lang="ru-RU" sz="1100" dirty="0" smtClean="0"/>
            <a:t>, проверка их соответствия установленным требованиям.</a:t>
          </a:r>
          <a:endParaRPr lang="ru-RU" sz="1100" dirty="0"/>
        </a:p>
      </dgm:t>
    </dgm:pt>
    <dgm:pt modelId="{10CCF322-0C3D-433E-BD58-7BD20A5B98B9}" type="parTrans" cxnId="{ED03885C-9CE1-4D71-8FA7-AECAA685BA1F}">
      <dgm:prSet/>
      <dgm:spPr/>
      <dgm:t>
        <a:bodyPr/>
        <a:lstStyle/>
        <a:p>
          <a:endParaRPr lang="ru-RU"/>
        </a:p>
      </dgm:t>
    </dgm:pt>
    <dgm:pt modelId="{055380F8-9135-4B84-90A3-1ACB98288636}" type="sibTrans" cxnId="{ED03885C-9CE1-4D71-8FA7-AECAA685BA1F}">
      <dgm:prSet/>
      <dgm:spPr/>
      <dgm:t>
        <a:bodyPr/>
        <a:lstStyle/>
        <a:p>
          <a:endParaRPr lang="ru-RU"/>
        </a:p>
      </dgm:t>
    </dgm:pt>
    <dgm:pt modelId="{A677912B-70D0-4FD8-917B-9CDEE99D7F40}">
      <dgm:prSet custT="1"/>
      <dgm:spPr/>
      <dgm:t>
        <a:bodyPr/>
        <a:lstStyle/>
        <a:p>
          <a:pPr rtl="0"/>
          <a:r>
            <a:rPr lang="ru-RU" sz="1100" dirty="0" smtClean="0"/>
            <a:t>Разработка адресных рекомендаций: Составление рекомендаций на основе анализа качества и результатов методических разработок.</a:t>
          </a:r>
          <a:endParaRPr lang="ru-RU" sz="1100" dirty="0"/>
        </a:p>
      </dgm:t>
    </dgm:pt>
    <dgm:pt modelId="{2DC6D33E-F34A-4535-AF47-C3E77EFC6F53}" type="parTrans" cxnId="{DED4B542-76A3-4FEA-B5AC-F59CFAD6230E}">
      <dgm:prSet/>
      <dgm:spPr/>
      <dgm:t>
        <a:bodyPr/>
        <a:lstStyle/>
        <a:p>
          <a:endParaRPr lang="ru-RU"/>
        </a:p>
      </dgm:t>
    </dgm:pt>
    <dgm:pt modelId="{50A6C099-75FC-4B57-965A-D9C7F9CB46B1}" type="sibTrans" cxnId="{DED4B542-76A3-4FEA-B5AC-F59CFAD6230E}">
      <dgm:prSet/>
      <dgm:spPr/>
      <dgm:t>
        <a:bodyPr/>
        <a:lstStyle/>
        <a:p>
          <a:endParaRPr lang="ru-RU"/>
        </a:p>
      </dgm:t>
    </dgm:pt>
    <dgm:pt modelId="{92816807-37C7-4F2F-B318-0508DA4F882A}">
      <dgm:prSet custT="1"/>
      <dgm:spPr/>
      <dgm:t>
        <a:bodyPr/>
        <a:lstStyle/>
        <a:p>
          <a:pPr rtl="0"/>
          <a:r>
            <a:rPr lang="ru-RU" sz="1050" dirty="0" smtClean="0"/>
            <a:t>Информационно-методическое сопровождение участников: Консультации и помощь участникам Фестиваля в процессе подготовки и участия.</a:t>
          </a:r>
          <a:endParaRPr lang="ru-RU" sz="1050" dirty="0"/>
        </a:p>
      </dgm:t>
    </dgm:pt>
    <dgm:pt modelId="{90DBB118-9B55-4FC0-9B0C-47019C2F05AC}" type="parTrans" cxnId="{34661DCD-1C41-496C-A591-92B90826240F}">
      <dgm:prSet/>
      <dgm:spPr/>
      <dgm:t>
        <a:bodyPr/>
        <a:lstStyle/>
        <a:p>
          <a:endParaRPr lang="ru-RU"/>
        </a:p>
      </dgm:t>
    </dgm:pt>
    <dgm:pt modelId="{16FB73CF-A867-43CF-8EE4-D21C5AC0ED19}" type="sibTrans" cxnId="{34661DCD-1C41-496C-A591-92B90826240F}">
      <dgm:prSet/>
      <dgm:spPr/>
      <dgm:t>
        <a:bodyPr/>
        <a:lstStyle/>
        <a:p>
          <a:endParaRPr lang="ru-RU"/>
        </a:p>
      </dgm:t>
    </dgm:pt>
    <dgm:pt modelId="{9BA907AC-AC48-49AA-B0D4-B8DA65CAAC5B}">
      <dgm:prSet custT="1"/>
      <dgm:spPr/>
      <dgm:t>
        <a:bodyPr/>
        <a:lstStyle/>
        <a:p>
          <a:pPr rtl="0"/>
          <a:r>
            <a:rPr lang="ru-RU" sz="1050" dirty="0" smtClean="0"/>
            <a:t>Подведение итогов и заключительная встреча: Подведение </a:t>
          </a:r>
          <a:r>
            <a:rPr lang="ru-RU" sz="1050" dirty="0" smtClean="0">
              <a:solidFill>
                <a:srgbClr val="FF0000"/>
              </a:solidFill>
            </a:rPr>
            <a:t>итогов </a:t>
          </a:r>
          <a:r>
            <a:rPr lang="ru-RU" sz="1050" dirty="0" smtClean="0"/>
            <a:t>Фестиваля, проведение </a:t>
          </a:r>
          <a:r>
            <a:rPr lang="ru-RU" sz="1050" dirty="0" err="1" smtClean="0">
              <a:solidFill>
                <a:srgbClr val="FF0000"/>
              </a:solidFill>
            </a:rPr>
            <a:t>компетентностной</a:t>
          </a:r>
          <a:r>
            <a:rPr lang="ru-RU" sz="1050" dirty="0" smtClean="0">
              <a:solidFill>
                <a:srgbClr val="FF0000"/>
              </a:solidFill>
            </a:rPr>
            <a:t> олимпиады</a:t>
          </a:r>
          <a:r>
            <a:rPr lang="ru-RU" sz="1050" dirty="0" smtClean="0"/>
            <a:t>, презентация </a:t>
          </a:r>
          <a:r>
            <a:rPr lang="ru-RU" sz="1050" dirty="0" smtClean="0">
              <a:solidFill>
                <a:srgbClr val="FF0000"/>
              </a:solidFill>
            </a:rPr>
            <a:t>лучшего опыта </a:t>
          </a:r>
          <a:r>
            <a:rPr lang="ru-RU" sz="1050" dirty="0" smtClean="0"/>
            <a:t>и рефлексия по итогам мероприятия.</a:t>
          </a:r>
          <a:endParaRPr lang="ru-RU" sz="1050" dirty="0"/>
        </a:p>
      </dgm:t>
    </dgm:pt>
    <dgm:pt modelId="{BF99A3A8-9CB0-4874-B8DA-66AD754F266B}" type="parTrans" cxnId="{EB1B25B2-FEB4-4890-8210-F5371CE045CE}">
      <dgm:prSet/>
      <dgm:spPr/>
      <dgm:t>
        <a:bodyPr/>
        <a:lstStyle/>
        <a:p>
          <a:endParaRPr lang="ru-RU"/>
        </a:p>
      </dgm:t>
    </dgm:pt>
    <dgm:pt modelId="{A58B7295-5CC5-47E3-BC20-8CE0201CD7D5}" type="sibTrans" cxnId="{EB1B25B2-FEB4-4890-8210-F5371CE045CE}">
      <dgm:prSet/>
      <dgm:spPr/>
      <dgm:t>
        <a:bodyPr/>
        <a:lstStyle/>
        <a:p>
          <a:endParaRPr lang="ru-RU"/>
        </a:p>
      </dgm:t>
    </dgm:pt>
    <dgm:pt modelId="{405360A7-D719-471B-ACA7-23E5AF2504DF}">
      <dgm:prSet custT="1"/>
      <dgm:spPr/>
      <dgm:t>
        <a:bodyPr/>
        <a:lstStyle/>
        <a:p>
          <a:pPr rtl="0"/>
          <a:r>
            <a:rPr lang="ru-RU" sz="1100" dirty="0" smtClean="0"/>
            <a:t>Выявление передового опыта и диссеминация: Распространение передовых методов и идей путем </a:t>
          </a:r>
          <a:r>
            <a:rPr lang="ru-RU" sz="1100" dirty="0" smtClean="0">
              <a:solidFill>
                <a:srgbClr val="FF0000"/>
              </a:solidFill>
            </a:rPr>
            <a:t>публикации </a:t>
          </a:r>
          <a:r>
            <a:rPr lang="ru-RU" sz="1100" dirty="0" smtClean="0"/>
            <a:t>на официальном сайте в разделе «Система методической работы».</a:t>
          </a:r>
          <a:endParaRPr lang="ru-RU" sz="1100" dirty="0"/>
        </a:p>
      </dgm:t>
    </dgm:pt>
    <dgm:pt modelId="{752FD4C9-A1CE-4149-91B7-EAF654C0B05F}" type="parTrans" cxnId="{2EE7B46E-87AC-4A0E-8DB5-FB88046FC110}">
      <dgm:prSet/>
      <dgm:spPr/>
      <dgm:t>
        <a:bodyPr/>
        <a:lstStyle/>
        <a:p>
          <a:endParaRPr lang="ru-RU"/>
        </a:p>
      </dgm:t>
    </dgm:pt>
    <dgm:pt modelId="{D337A2C5-B803-4E5E-A77C-B70FC42AFC02}" type="sibTrans" cxnId="{2EE7B46E-87AC-4A0E-8DB5-FB88046FC110}">
      <dgm:prSet/>
      <dgm:spPr/>
      <dgm:t>
        <a:bodyPr/>
        <a:lstStyle/>
        <a:p>
          <a:endParaRPr lang="ru-RU"/>
        </a:p>
      </dgm:t>
    </dgm:pt>
    <dgm:pt modelId="{8F13AB3A-ABBB-4E70-81DD-0EC0B97B18F1}">
      <dgm:prSet custT="1"/>
      <dgm:spPr/>
      <dgm:t>
        <a:bodyPr/>
        <a:lstStyle/>
        <a:p>
          <a:pPr rtl="0"/>
          <a:r>
            <a:rPr lang="ru-RU" sz="1100" dirty="0" smtClean="0"/>
            <a:t>Принятие управленческих решений: Оценка результатов Фестиваля и принятие соответствующих мер для улучшения методической работы в образовательных организациях.</a:t>
          </a:r>
          <a:endParaRPr lang="ru-RU" sz="1100" dirty="0"/>
        </a:p>
      </dgm:t>
    </dgm:pt>
    <dgm:pt modelId="{D90BAB4E-F189-4E5F-A2F2-D12651522FF5}" type="parTrans" cxnId="{718CF614-79D5-4AFD-8527-C2D9BB811D65}">
      <dgm:prSet/>
      <dgm:spPr/>
      <dgm:t>
        <a:bodyPr/>
        <a:lstStyle/>
        <a:p>
          <a:endParaRPr lang="ru-RU"/>
        </a:p>
      </dgm:t>
    </dgm:pt>
    <dgm:pt modelId="{22BFF9B7-B0BE-43D0-9481-7B2DEC3F953C}" type="sibTrans" cxnId="{718CF614-79D5-4AFD-8527-C2D9BB811D65}">
      <dgm:prSet/>
      <dgm:spPr/>
      <dgm:t>
        <a:bodyPr/>
        <a:lstStyle/>
        <a:p>
          <a:endParaRPr lang="ru-RU"/>
        </a:p>
      </dgm:t>
    </dgm:pt>
    <dgm:pt modelId="{EBF43518-A023-4FDB-AFA5-21ABB2FEE066}" type="pres">
      <dgm:prSet presAssocID="{A7ED8A43-3A7A-4E94-A166-31EC20AC1CC4}" presName="CompostProcess" presStyleCnt="0">
        <dgm:presLayoutVars>
          <dgm:dir/>
          <dgm:resizeHandles val="exact"/>
        </dgm:presLayoutVars>
      </dgm:prSet>
      <dgm:spPr/>
    </dgm:pt>
    <dgm:pt modelId="{C602651F-2F49-4E85-9D18-AA5999EDB382}" type="pres">
      <dgm:prSet presAssocID="{A7ED8A43-3A7A-4E94-A166-31EC20AC1CC4}" presName="arrow" presStyleLbl="bgShp" presStyleIdx="0" presStyleCnt="1"/>
      <dgm:spPr/>
    </dgm:pt>
    <dgm:pt modelId="{0A9912AD-4195-46FB-B5F5-F528D1B1A404}" type="pres">
      <dgm:prSet presAssocID="{A7ED8A43-3A7A-4E94-A166-31EC20AC1CC4}" presName="linearProcess" presStyleCnt="0"/>
      <dgm:spPr/>
    </dgm:pt>
    <dgm:pt modelId="{AD1EAB29-A259-41E7-9157-C931419186F0}" type="pres">
      <dgm:prSet presAssocID="{3123A35C-FAD3-4CF8-AEA6-EAACB62BA2F2}" presName="textNode" presStyleLbl="node1" presStyleIdx="0" presStyleCnt="9">
        <dgm:presLayoutVars>
          <dgm:bulletEnabled val="1"/>
        </dgm:presLayoutVars>
      </dgm:prSet>
      <dgm:spPr/>
    </dgm:pt>
    <dgm:pt modelId="{7E8B0702-0E4C-4734-A9B6-58C1BCC3F047}" type="pres">
      <dgm:prSet presAssocID="{BF3D915F-517A-41A1-B45A-C52EF61BD041}" presName="sibTrans" presStyleCnt="0"/>
      <dgm:spPr/>
    </dgm:pt>
    <dgm:pt modelId="{519E3023-5749-441D-80BE-49F5D1842901}" type="pres">
      <dgm:prSet presAssocID="{D439A3DA-68F1-414A-B119-39CCD6467067}" presName="textNode" presStyleLbl="node1" presStyleIdx="1" presStyleCnt="9">
        <dgm:presLayoutVars>
          <dgm:bulletEnabled val="1"/>
        </dgm:presLayoutVars>
      </dgm:prSet>
      <dgm:spPr/>
    </dgm:pt>
    <dgm:pt modelId="{5C33EFFE-87DA-4C1C-AC30-51C437659330}" type="pres">
      <dgm:prSet presAssocID="{F892B8D3-E2D8-49ED-80C9-7493420FCC35}" presName="sibTrans" presStyleCnt="0"/>
      <dgm:spPr/>
    </dgm:pt>
    <dgm:pt modelId="{79F178F8-7A8D-47CD-9A6D-F99FB9699E3F}" type="pres">
      <dgm:prSet presAssocID="{F4CD2CA8-134F-4006-BB2B-B69D53705FDA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2F714-B5C9-4847-A727-51B32AE3E49D}" type="pres">
      <dgm:prSet presAssocID="{06FCB937-9567-4103-B002-0289645DAF51}" presName="sibTrans" presStyleCnt="0"/>
      <dgm:spPr/>
    </dgm:pt>
    <dgm:pt modelId="{15055FB4-00B4-46C7-984F-3A70CC1FB937}" type="pres">
      <dgm:prSet presAssocID="{8569EB2F-C3D6-4FE2-8A00-1DD5FF70A505}" presName="textNode" presStyleLbl="node1" presStyleIdx="3" presStyleCnt="9">
        <dgm:presLayoutVars>
          <dgm:bulletEnabled val="1"/>
        </dgm:presLayoutVars>
      </dgm:prSet>
      <dgm:spPr/>
    </dgm:pt>
    <dgm:pt modelId="{0E948DF2-4DA2-4B88-B131-35C467972EBF}" type="pres">
      <dgm:prSet presAssocID="{055380F8-9135-4B84-90A3-1ACB98288636}" presName="sibTrans" presStyleCnt="0"/>
      <dgm:spPr/>
    </dgm:pt>
    <dgm:pt modelId="{DFBB8F4F-CABA-46BF-B0BB-A64A10E6A7B9}" type="pres">
      <dgm:prSet presAssocID="{A677912B-70D0-4FD8-917B-9CDEE99D7F40}" presName="textNode" presStyleLbl="node1" presStyleIdx="4" presStyleCnt="9">
        <dgm:presLayoutVars>
          <dgm:bulletEnabled val="1"/>
        </dgm:presLayoutVars>
      </dgm:prSet>
      <dgm:spPr/>
    </dgm:pt>
    <dgm:pt modelId="{1E7AA35F-F18F-4FA9-9CFB-345CA79A04B3}" type="pres">
      <dgm:prSet presAssocID="{50A6C099-75FC-4B57-965A-D9C7F9CB46B1}" presName="sibTrans" presStyleCnt="0"/>
      <dgm:spPr/>
    </dgm:pt>
    <dgm:pt modelId="{2035CC01-F197-46E9-9BC5-CB7349B74DE3}" type="pres">
      <dgm:prSet presAssocID="{92816807-37C7-4F2F-B318-0508DA4F882A}" presName="textNode" presStyleLbl="node1" presStyleIdx="5" presStyleCnt="9">
        <dgm:presLayoutVars>
          <dgm:bulletEnabled val="1"/>
        </dgm:presLayoutVars>
      </dgm:prSet>
      <dgm:spPr/>
    </dgm:pt>
    <dgm:pt modelId="{D0297E95-F0AE-4667-8369-8FD121B4862B}" type="pres">
      <dgm:prSet presAssocID="{16FB73CF-A867-43CF-8EE4-D21C5AC0ED19}" presName="sibTrans" presStyleCnt="0"/>
      <dgm:spPr/>
    </dgm:pt>
    <dgm:pt modelId="{8F5B5AF2-0A03-440E-A9C4-D2BCE8E88B7E}" type="pres">
      <dgm:prSet presAssocID="{9BA907AC-AC48-49AA-B0D4-B8DA65CAAC5B}" presName="textNode" presStyleLbl="node1" presStyleIdx="6" presStyleCnt="9">
        <dgm:presLayoutVars>
          <dgm:bulletEnabled val="1"/>
        </dgm:presLayoutVars>
      </dgm:prSet>
      <dgm:spPr/>
    </dgm:pt>
    <dgm:pt modelId="{F6BA336F-8A58-4D52-B905-A6B4E4AB837C}" type="pres">
      <dgm:prSet presAssocID="{A58B7295-5CC5-47E3-BC20-8CE0201CD7D5}" presName="sibTrans" presStyleCnt="0"/>
      <dgm:spPr/>
    </dgm:pt>
    <dgm:pt modelId="{FB8EBBFE-6E9F-42C5-A9BD-215093BA6732}" type="pres">
      <dgm:prSet presAssocID="{405360A7-D719-471B-ACA7-23E5AF2504DF}" presName="textNode" presStyleLbl="node1" presStyleIdx="7" presStyleCnt="9">
        <dgm:presLayoutVars>
          <dgm:bulletEnabled val="1"/>
        </dgm:presLayoutVars>
      </dgm:prSet>
      <dgm:spPr/>
    </dgm:pt>
    <dgm:pt modelId="{6D5C7C49-D823-4C75-BB20-41E5A08BFC2E}" type="pres">
      <dgm:prSet presAssocID="{D337A2C5-B803-4E5E-A77C-B70FC42AFC02}" presName="sibTrans" presStyleCnt="0"/>
      <dgm:spPr/>
    </dgm:pt>
    <dgm:pt modelId="{EA9BB89D-FC9C-486F-BE37-B85A1D6439F2}" type="pres">
      <dgm:prSet presAssocID="{8F13AB3A-ABBB-4E70-81DD-0EC0B97B18F1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ED03885C-9CE1-4D71-8FA7-AECAA685BA1F}" srcId="{A7ED8A43-3A7A-4E94-A166-31EC20AC1CC4}" destId="{8569EB2F-C3D6-4FE2-8A00-1DD5FF70A505}" srcOrd="3" destOrd="0" parTransId="{10CCF322-0C3D-433E-BD58-7BD20A5B98B9}" sibTransId="{055380F8-9135-4B84-90A3-1ACB98288636}"/>
    <dgm:cxn modelId="{718CF614-79D5-4AFD-8527-C2D9BB811D65}" srcId="{A7ED8A43-3A7A-4E94-A166-31EC20AC1CC4}" destId="{8F13AB3A-ABBB-4E70-81DD-0EC0B97B18F1}" srcOrd="8" destOrd="0" parTransId="{D90BAB4E-F189-4E5F-A2F2-D12651522FF5}" sibTransId="{22BFF9B7-B0BE-43D0-9481-7B2DEC3F953C}"/>
    <dgm:cxn modelId="{DCFC54E9-01A2-41D7-96C9-ED60004ECE12}" srcId="{A7ED8A43-3A7A-4E94-A166-31EC20AC1CC4}" destId="{F4CD2CA8-134F-4006-BB2B-B69D53705FDA}" srcOrd="2" destOrd="0" parTransId="{1B1B8DD4-4A43-4292-9ACE-54B426BEFBAD}" sibTransId="{06FCB937-9567-4103-B002-0289645DAF51}"/>
    <dgm:cxn modelId="{2E423758-1266-4E8F-B21A-13258AF41430}" type="presOf" srcId="{D439A3DA-68F1-414A-B119-39CCD6467067}" destId="{519E3023-5749-441D-80BE-49F5D1842901}" srcOrd="0" destOrd="0" presId="urn:microsoft.com/office/officeart/2005/8/layout/hProcess9"/>
    <dgm:cxn modelId="{34F30796-5D46-44CE-B547-6D8F5AF32B55}" type="presOf" srcId="{A7ED8A43-3A7A-4E94-A166-31EC20AC1CC4}" destId="{EBF43518-A023-4FDB-AFA5-21ABB2FEE066}" srcOrd="0" destOrd="0" presId="urn:microsoft.com/office/officeart/2005/8/layout/hProcess9"/>
    <dgm:cxn modelId="{2EE7B46E-87AC-4A0E-8DB5-FB88046FC110}" srcId="{A7ED8A43-3A7A-4E94-A166-31EC20AC1CC4}" destId="{405360A7-D719-471B-ACA7-23E5AF2504DF}" srcOrd="7" destOrd="0" parTransId="{752FD4C9-A1CE-4149-91B7-EAF654C0B05F}" sibTransId="{D337A2C5-B803-4E5E-A77C-B70FC42AFC02}"/>
    <dgm:cxn modelId="{93D14000-984C-43EF-950B-FAC56B673500}" srcId="{A7ED8A43-3A7A-4E94-A166-31EC20AC1CC4}" destId="{3123A35C-FAD3-4CF8-AEA6-EAACB62BA2F2}" srcOrd="0" destOrd="0" parTransId="{1381C025-C651-4357-AFCA-542B2981F2B0}" sibTransId="{BF3D915F-517A-41A1-B45A-C52EF61BD041}"/>
    <dgm:cxn modelId="{C8B26F2A-F97D-4799-9E4F-5350E63EC3F8}" type="presOf" srcId="{F4CD2CA8-134F-4006-BB2B-B69D53705FDA}" destId="{79F178F8-7A8D-47CD-9A6D-F99FB9699E3F}" srcOrd="0" destOrd="0" presId="urn:microsoft.com/office/officeart/2005/8/layout/hProcess9"/>
    <dgm:cxn modelId="{EB1B25B2-FEB4-4890-8210-F5371CE045CE}" srcId="{A7ED8A43-3A7A-4E94-A166-31EC20AC1CC4}" destId="{9BA907AC-AC48-49AA-B0D4-B8DA65CAAC5B}" srcOrd="6" destOrd="0" parTransId="{BF99A3A8-9CB0-4874-B8DA-66AD754F266B}" sibTransId="{A58B7295-5CC5-47E3-BC20-8CE0201CD7D5}"/>
    <dgm:cxn modelId="{34661DCD-1C41-496C-A591-92B90826240F}" srcId="{A7ED8A43-3A7A-4E94-A166-31EC20AC1CC4}" destId="{92816807-37C7-4F2F-B318-0508DA4F882A}" srcOrd="5" destOrd="0" parTransId="{90DBB118-9B55-4FC0-9B0C-47019C2F05AC}" sibTransId="{16FB73CF-A867-43CF-8EE4-D21C5AC0ED19}"/>
    <dgm:cxn modelId="{1D9B53B5-8AA4-4B29-8CD7-F2DB43853FB2}" type="presOf" srcId="{9BA907AC-AC48-49AA-B0D4-B8DA65CAAC5B}" destId="{8F5B5AF2-0A03-440E-A9C4-D2BCE8E88B7E}" srcOrd="0" destOrd="0" presId="urn:microsoft.com/office/officeart/2005/8/layout/hProcess9"/>
    <dgm:cxn modelId="{220729AB-2865-4336-9E9D-33A5668460CD}" type="presOf" srcId="{3123A35C-FAD3-4CF8-AEA6-EAACB62BA2F2}" destId="{AD1EAB29-A259-41E7-9157-C931419186F0}" srcOrd="0" destOrd="0" presId="urn:microsoft.com/office/officeart/2005/8/layout/hProcess9"/>
    <dgm:cxn modelId="{EC36C4BF-2AC6-4F80-B4C0-E90A702C1999}" type="presOf" srcId="{405360A7-D719-471B-ACA7-23E5AF2504DF}" destId="{FB8EBBFE-6E9F-42C5-A9BD-215093BA6732}" srcOrd="0" destOrd="0" presId="urn:microsoft.com/office/officeart/2005/8/layout/hProcess9"/>
    <dgm:cxn modelId="{E8F3F7EF-524A-4FBE-B641-ACDC9A1D0107}" type="presOf" srcId="{92816807-37C7-4F2F-B318-0508DA4F882A}" destId="{2035CC01-F197-46E9-9BC5-CB7349B74DE3}" srcOrd="0" destOrd="0" presId="urn:microsoft.com/office/officeart/2005/8/layout/hProcess9"/>
    <dgm:cxn modelId="{DED4B542-76A3-4FEA-B5AC-F59CFAD6230E}" srcId="{A7ED8A43-3A7A-4E94-A166-31EC20AC1CC4}" destId="{A677912B-70D0-4FD8-917B-9CDEE99D7F40}" srcOrd="4" destOrd="0" parTransId="{2DC6D33E-F34A-4535-AF47-C3E77EFC6F53}" sibTransId="{50A6C099-75FC-4B57-965A-D9C7F9CB46B1}"/>
    <dgm:cxn modelId="{7C2F2F94-AD06-4970-8913-F60F8F852B84}" srcId="{A7ED8A43-3A7A-4E94-A166-31EC20AC1CC4}" destId="{D439A3DA-68F1-414A-B119-39CCD6467067}" srcOrd="1" destOrd="0" parTransId="{0FBB2467-1565-4FC9-BBD8-9FBBB4C279C8}" sibTransId="{F892B8D3-E2D8-49ED-80C9-7493420FCC35}"/>
    <dgm:cxn modelId="{795ED40D-F55A-463F-BAA4-065D36D1A487}" type="presOf" srcId="{8F13AB3A-ABBB-4E70-81DD-0EC0B97B18F1}" destId="{EA9BB89D-FC9C-486F-BE37-B85A1D6439F2}" srcOrd="0" destOrd="0" presId="urn:microsoft.com/office/officeart/2005/8/layout/hProcess9"/>
    <dgm:cxn modelId="{1F8E9F48-C459-4B1B-8601-92FA2287A37B}" type="presOf" srcId="{8569EB2F-C3D6-4FE2-8A00-1DD5FF70A505}" destId="{15055FB4-00B4-46C7-984F-3A70CC1FB937}" srcOrd="0" destOrd="0" presId="urn:microsoft.com/office/officeart/2005/8/layout/hProcess9"/>
    <dgm:cxn modelId="{954E8442-D80D-4E41-9EC0-0851C77B03CF}" type="presOf" srcId="{A677912B-70D0-4FD8-917B-9CDEE99D7F40}" destId="{DFBB8F4F-CABA-46BF-B0BB-A64A10E6A7B9}" srcOrd="0" destOrd="0" presId="urn:microsoft.com/office/officeart/2005/8/layout/hProcess9"/>
    <dgm:cxn modelId="{BCE94017-0B40-4F2B-B36B-044D2E8E721A}" type="presParOf" srcId="{EBF43518-A023-4FDB-AFA5-21ABB2FEE066}" destId="{C602651F-2F49-4E85-9D18-AA5999EDB382}" srcOrd="0" destOrd="0" presId="urn:microsoft.com/office/officeart/2005/8/layout/hProcess9"/>
    <dgm:cxn modelId="{750A381A-C0A2-47ED-B2BB-13892A7D12A4}" type="presParOf" srcId="{EBF43518-A023-4FDB-AFA5-21ABB2FEE066}" destId="{0A9912AD-4195-46FB-B5F5-F528D1B1A404}" srcOrd="1" destOrd="0" presId="urn:microsoft.com/office/officeart/2005/8/layout/hProcess9"/>
    <dgm:cxn modelId="{7C8751CA-C382-4C26-AFB8-EA011F04764F}" type="presParOf" srcId="{0A9912AD-4195-46FB-B5F5-F528D1B1A404}" destId="{AD1EAB29-A259-41E7-9157-C931419186F0}" srcOrd="0" destOrd="0" presId="urn:microsoft.com/office/officeart/2005/8/layout/hProcess9"/>
    <dgm:cxn modelId="{17AE5990-C4E3-452C-9BDA-0A118E94CA31}" type="presParOf" srcId="{0A9912AD-4195-46FB-B5F5-F528D1B1A404}" destId="{7E8B0702-0E4C-4734-A9B6-58C1BCC3F047}" srcOrd="1" destOrd="0" presId="urn:microsoft.com/office/officeart/2005/8/layout/hProcess9"/>
    <dgm:cxn modelId="{C65B6754-1611-4AE1-A832-97D83EB7A579}" type="presParOf" srcId="{0A9912AD-4195-46FB-B5F5-F528D1B1A404}" destId="{519E3023-5749-441D-80BE-49F5D1842901}" srcOrd="2" destOrd="0" presId="urn:microsoft.com/office/officeart/2005/8/layout/hProcess9"/>
    <dgm:cxn modelId="{78C1B1C7-BAAF-4088-8BBB-E440561B743B}" type="presParOf" srcId="{0A9912AD-4195-46FB-B5F5-F528D1B1A404}" destId="{5C33EFFE-87DA-4C1C-AC30-51C437659330}" srcOrd="3" destOrd="0" presId="urn:microsoft.com/office/officeart/2005/8/layout/hProcess9"/>
    <dgm:cxn modelId="{DD0630E1-B487-468D-894B-8212E30AD40F}" type="presParOf" srcId="{0A9912AD-4195-46FB-B5F5-F528D1B1A404}" destId="{79F178F8-7A8D-47CD-9A6D-F99FB9699E3F}" srcOrd="4" destOrd="0" presId="urn:microsoft.com/office/officeart/2005/8/layout/hProcess9"/>
    <dgm:cxn modelId="{D58B738E-38E9-4C73-BCE6-4E3BA3351236}" type="presParOf" srcId="{0A9912AD-4195-46FB-B5F5-F528D1B1A404}" destId="{6F72F714-B5C9-4847-A727-51B32AE3E49D}" srcOrd="5" destOrd="0" presId="urn:microsoft.com/office/officeart/2005/8/layout/hProcess9"/>
    <dgm:cxn modelId="{1FAE2A54-DA7E-4F84-93ED-77FB0541B4F7}" type="presParOf" srcId="{0A9912AD-4195-46FB-B5F5-F528D1B1A404}" destId="{15055FB4-00B4-46C7-984F-3A70CC1FB937}" srcOrd="6" destOrd="0" presId="urn:microsoft.com/office/officeart/2005/8/layout/hProcess9"/>
    <dgm:cxn modelId="{DD14B8E8-D19B-43F4-88F8-BEB1DAFD7FDC}" type="presParOf" srcId="{0A9912AD-4195-46FB-B5F5-F528D1B1A404}" destId="{0E948DF2-4DA2-4B88-B131-35C467972EBF}" srcOrd="7" destOrd="0" presId="urn:microsoft.com/office/officeart/2005/8/layout/hProcess9"/>
    <dgm:cxn modelId="{BDDEBC6F-8CE5-4775-923D-8E7CE6192B46}" type="presParOf" srcId="{0A9912AD-4195-46FB-B5F5-F528D1B1A404}" destId="{DFBB8F4F-CABA-46BF-B0BB-A64A10E6A7B9}" srcOrd="8" destOrd="0" presId="urn:microsoft.com/office/officeart/2005/8/layout/hProcess9"/>
    <dgm:cxn modelId="{631CD5D0-5C26-4760-A362-66C470756BDE}" type="presParOf" srcId="{0A9912AD-4195-46FB-B5F5-F528D1B1A404}" destId="{1E7AA35F-F18F-4FA9-9CFB-345CA79A04B3}" srcOrd="9" destOrd="0" presId="urn:microsoft.com/office/officeart/2005/8/layout/hProcess9"/>
    <dgm:cxn modelId="{B2003E62-221E-4451-ADC7-B44C72BF6420}" type="presParOf" srcId="{0A9912AD-4195-46FB-B5F5-F528D1B1A404}" destId="{2035CC01-F197-46E9-9BC5-CB7349B74DE3}" srcOrd="10" destOrd="0" presId="urn:microsoft.com/office/officeart/2005/8/layout/hProcess9"/>
    <dgm:cxn modelId="{94149300-AF33-4573-A242-C790AA8CAB14}" type="presParOf" srcId="{0A9912AD-4195-46FB-B5F5-F528D1B1A404}" destId="{D0297E95-F0AE-4667-8369-8FD121B4862B}" srcOrd="11" destOrd="0" presId="urn:microsoft.com/office/officeart/2005/8/layout/hProcess9"/>
    <dgm:cxn modelId="{01188B5E-A919-47FC-AC17-641254ADAE3D}" type="presParOf" srcId="{0A9912AD-4195-46FB-B5F5-F528D1B1A404}" destId="{8F5B5AF2-0A03-440E-A9C4-D2BCE8E88B7E}" srcOrd="12" destOrd="0" presId="urn:microsoft.com/office/officeart/2005/8/layout/hProcess9"/>
    <dgm:cxn modelId="{A52019DD-2157-4986-AC01-EE134272042B}" type="presParOf" srcId="{0A9912AD-4195-46FB-B5F5-F528D1B1A404}" destId="{F6BA336F-8A58-4D52-B905-A6B4E4AB837C}" srcOrd="13" destOrd="0" presId="urn:microsoft.com/office/officeart/2005/8/layout/hProcess9"/>
    <dgm:cxn modelId="{290DCAD0-244E-4BDA-9874-443BCB8DF195}" type="presParOf" srcId="{0A9912AD-4195-46FB-B5F5-F528D1B1A404}" destId="{FB8EBBFE-6E9F-42C5-A9BD-215093BA6732}" srcOrd="14" destOrd="0" presId="urn:microsoft.com/office/officeart/2005/8/layout/hProcess9"/>
    <dgm:cxn modelId="{C18BD272-A4FE-4D5E-90FB-B94F2B43FA1C}" type="presParOf" srcId="{0A9912AD-4195-46FB-B5F5-F528D1B1A404}" destId="{6D5C7C49-D823-4C75-BB20-41E5A08BFC2E}" srcOrd="15" destOrd="0" presId="urn:microsoft.com/office/officeart/2005/8/layout/hProcess9"/>
    <dgm:cxn modelId="{CEEC82CE-B8D0-459D-A208-310F87F00622}" type="presParOf" srcId="{0A9912AD-4195-46FB-B5F5-F528D1B1A404}" destId="{EA9BB89D-FC9C-486F-BE37-B85A1D6439F2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A2942-792A-4A8A-BC53-C7C60501CF57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E25BD915-46B8-47B6-BDC2-4A94B2C1462E}">
      <dgm:prSet/>
      <dgm:spPr/>
      <dgm:t>
        <a:bodyPr/>
        <a:lstStyle/>
        <a:p>
          <a:pPr rtl="0"/>
          <a:r>
            <a:rPr lang="ru-RU" b="1" dirty="0" smtClean="0"/>
            <a:t>Создание условий </a:t>
          </a:r>
          <a:r>
            <a:rPr lang="ru-RU" dirty="0" smtClean="0"/>
            <a:t>для совершенствования профессиональных компетенций участников методических команд в области адресного научно-методического сопровождения непрерывного повышения педагогического мастерства педагогов и руководителей </a:t>
          </a:r>
          <a:r>
            <a:rPr lang="ru-RU" b="1" dirty="0" smtClean="0"/>
            <a:t>в соответствии с региональными стандартами </a:t>
          </a:r>
          <a:r>
            <a:rPr lang="ru-RU" dirty="0" smtClean="0"/>
            <a:t>научно-методического сопровождения (РСНМС).  </a:t>
          </a:r>
          <a:endParaRPr lang="ru-RU" dirty="0"/>
        </a:p>
      </dgm:t>
    </dgm:pt>
    <dgm:pt modelId="{2F2257C8-51E1-44ED-8074-AD3C755423B8}" type="parTrans" cxnId="{DD338A4A-F4F9-4EE0-A56E-210EA5BA3268}">
      <dgm:prSet/>
      <dgm:spPr/>
      <dgm:t>
        <a:bodyPr/>
        <a:lstStyle/>
        <a:p>
          <a:endParaRPr lang="ru-RU"/>
        </a:p>
      </dgm:t>
    </dgm:pt>
    <dgm:pt modelId="{563583C3-62B5-4554-AA87-CD35FB55CB0E}" type="sibTrans" cxnId="{DD338A4A-F4F9-4EE0-A56E-210EA5BA3268}">
      <dgm:prSet/>
      <dgm:spPr/>
      <dgm:t>
        <a:bodyPr/>
        <a:lstStyle/>
        <a:p>
          <a:endParaRPr lang="ru-RU"/>
        </a:p>
      </dgm:t>
    </dgm:pt>
    <dgm:pt modelId="{F74B4732-AA5A-4D5F-8EEA-F76233B4859F}" type="pres">
      <dgm:prSet presAssocID="{CE1A2942-792A-4A8A-BC53-C7C60501CF57}" presName="Name0" presStyleCnt="0">
        <dgm:presLayoutVars>
          <dgm:dir/>
          <dgm:resizeHandles val="exact"/>
        </dgm:presLayoutVars>
      </dgm:prSet>
      <dgm:spPr/>
    </dgm:pt>
    <dgm:pt modelId="{69346427-AC84-4352-90AD-BBFF89AA87F0}" type="pres">
      <dgm:prSet presAssocID="{CE1A2942-792A-4A8A-BC53-C7C60501CF57}" presName="arrow" presStyleLbl="bgShp" presStyleIdx="0" presStyleCnt="1"/>
      <dgm:spPr/>
    </dgm:pt>
    <dgm:pt modelId="{4EA4C3D0-DF22-4EA8-969C-1B9696B3BBDB}" type="pres">
      <dgm:prSet presAssocID="{CE1A2942-792A-4A8A-BC53-C7C60501CF57}" presName="points" presStyleCnt="0"/>
      <dgm:spPr/>
    </dgm:pt>
    <dgm:pt modelId="{F7508111-1309-45BC-8041-20965C341935}" type="pres">
      <dgm:prSet presAssocID="{E25BD915-46B8-47B6-BDC2-4A94B2C1462E}" presName="compositeA" presStyleCnt="0"/>
      <dgm:spPr/>
    </dgm:pt>
    <dgm:pt modelId="{B1C1202A-D9C4-48EE-B9FF-B6AB402AD9FA}" type="pres">
      <dgm:prSet presAssocID="{E25BD915-46B8-47B6-BDC2-4A94B2C1462E}" presName="textA" presStyleLbl="revTx" presStyleIdx="0" presStyleCnt="1">
        <dgm:presLayoutVars>
          <dgm:bulletEnabled val="1"/>
        </dgm:presLayoutVars>
      </dgm:prSet>
      <dgm:spPr/>
    </dgm:pt>
    <dgm:pt modelId="{7D58CB06-ECB1-415B-A689-D9F80D003849}" type="pres">
      <dgm:prSet presAssocID="{E25BD915-46B8-47B6-BDC2-4A94B2C1462E}" presName="circleA" presStyleLbl="node1" presStyleIdx="0" presStyleCnt="1"/>
      <dgm:spPr/>
    </dgm:pt>
    <dgm:pt modelId="{0A09C82A-9610-45E8-B36D-0A50BDF52150}" type="pres">
      <dgm:prSet presAssocID="{E25BD915-46B8-47B6-BDC2-4A94B2C1462E}" presName="spaceA" presStyleCnt="0"/>
      <dgm:spPr/>
    </dgm:pt>
  </dgm:ptLst>
  <dgm:cxnLst>
    <dgm:cxn modelId="{DD338A4A-F4F9-4EE0-A56E-210EA5BA3268}" srcId="{CE1A2942-792A-4A8A-BC53-C7C60501CF57}" destId="{E25BD915-46B8-47B6-BDC2-4A94B2C1462E}" srcOrd="0" destOrd="0" parTransId="{2F2257C8-51E1-44ED-8074-AD3C755423B8}" sibTransId="{563583C3-62B5-4554-AA87-CD35FB55CB0E}"/>
    <dgm:cxn modelId="{78F8A90E-A94B-4CA4-B8EA-B04EA4DECEF0}" type="presOf" srcId="{CE1A2942-792A-4A8A-BC53-C7C60501CF57}" destId="{F74B4732-AA5A-4D5F-8EEA-F76233B4859F}" srcOrd="0" destOrd="0" presId="urn:microsoft.com/office/officeart/2005/8/layout/hProcess11"/>
    <dgm:cxn modelId="{0166EBE1-69F1-4A93-BB8A-8A7900CC4373}" type="presOf" srcId="{E25BD915-46B8-47B6-BDC2-4A94B2C1462E}" destId="{B1C1202A-D9C4-48EE-B9FF-B6AB402AD9FA}" srcOrd="0" destOrd="0" presId="urn:microsoft.com/office/officeart/2005/8/layout/hProcess11"/>
    <dgm:cxn modelId="{F4D1C063-33DE-4E91-AC5F-0AFE90D95A53}" type="presParOf" srcId="{F74B4732-AA5A-4D5F-8EEA-F76233B4859F}" destId="{69346427-AC84-4352-90AD-BBFF89AA87F0}" srcOrd="0" destOrd="0" presId="urn:microsoft.com/office/officeart/2005/8/layout/hProcess11"/>
    <dgm:cxn modelId="{0EE4F4B0-D13D-4B8B-A041-C87224BB6B04}" type="presParOf" srcId="{F74B4732-AA5A-4D5F-8EEA-F76233B4859F}" destId="{4EA4C3D0-DF22-4EA8-969C-1B9696B3BBDB}" srcOrd="1" destOrd="0" presId="urn:microsoft.com/office/officeart/2005/8/layout/hProcess11"/>
    <dgm:cxn modelId="{8DE6EEE5-779D-4490-AE06-10344C938075}" type="presParOf" srcId="{4EA4C3D0-DF22-4EA8-969C-1B9696B3BBDB}" destId="{F7508111-1309-45BC-8041-20965C341935}" srcOrd="0" destOrd="0" presId="urn:microsoft.com/office/officeart/2005/8/layout/hProcess11"/>
    <dgm:cxn modelId="{AFA6B799-D46C-4953-AAE1-BD554546B4EE}" type="presParOf" srcId="{F7508111-1309-45BC-8041-20965C341935}" destId="{B1C1202A-D9C4-48EE-B9FF-B6AB402AD9FA}" srcOrd="0" destOrd="0" presId="urn:microsoft.com/office/officeart/2005/8/layout/hProcess11"/>
    <dgm:cxn modelId="{476599B1-7AF9-4C0E-99EB-7FCD1FFBD50E}" type="presParOf" srcId="{F7508111-1309-45BC-8041-20965C341935}" destId="{7D58CB06-ECB1-415B-A689-D9F80D003849}" srcOrd="1" destOrd="0" presId="urn:microsoft.com/office/officeart/2005/8/layout/hProcess11"/>
    <dgm:cxn modelId="{080AD3CE-C6B1-40F8-8616-AD454FC426B9}" type="presParOf" srcId="{F7508111-1309-45BC-8041-20965C341935}" destId="{0A09C82A-9610-45E8-B36D-0A50BDF521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217C0-0EB8-4018-8036-8694C967FADD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C49FA29-3CEC-4BD0-A287-8850CABAB2E7}">
      <dgm:prSet custT="1"/>
      <dgm:spPr/>
      <dgm:t>
        <a:bodyPr/>
        <a:lstStyle/>
        <a:p>
          <a:pPr rtl="0"/>
          <a:r>
            <a:rPr lang="ru-RU" sz="1200" b="1" dirty="0" smtClean="0"/>
            <a:t>Оказание содействия участникам методической команды в обновлении структуры, содержания и механизмов развития всех направлений работы методической службы.  </a:t>
          </a:r>
          <a:endParaRPr lang="ru-RU" sz="1200" b="1" dirty="0"/>
        </a:p>
      </dgm:t>
    </dgm:pt>
    <dgm:pt modelId="{792583D2-CBDB-4066-9195-AFDE15E7A426}" type="parTrans" cxnId="{FBC4780F-382C-44BA-99CA-84122F83F4E3}">
      <dgm:prSet/>
      <dgm:spPr/>
      <dgm:t>
        <a:bodyPr/>
        <a:lstStyle/>
        <a:p>
          <a:endParaRPr lang="ru-RU"/>
        </a:p>
      </dgm:t>
    </dgm:pt>
    <dgm:pt modelId="{962F0F72-7687-4CAC-A28E-25F60216E65E}" type="sibTrans" cxnId="{FBC4780F-382C-44BA-99CA-84122F83F4E3}">
      <dgm:prSet/>
      <dgm:spPr/>
      <dgm:t>
        <a:bodyPr/>
        <a:lstStyle/>
        <a:p>
          <a:endParaRPr lang="ru-RU"/>
        </a:p>
      </dgm:t>
    </dgm:pt>
    <dgm:pt modelId="{83C3557E-1B13-4E7F-8282-F03C60187FEE}">
      <dgm:prSet custT="1"/>
      <dgm:spPr/>
      <dgm:t>
        <a:bodyPr/>
        <a:lstStyle/>
        <a:p>
          <a:pPr rtl="0"/>
          <a:r>
            <a:rPr lang="ru-RU" sz="1200" b="1" dirty="0" smtClean="0"/>
            <a:t>Мотивация к обмену опытом, эффективным практикам, партнерству и сотрудничеству в вопросах методической работы.  </a:t>
          </a:r>
          <a:endParaRPr lang="ru-RU" sz="1200" b="1" dirty="0"/>
        </a:p>
      </dgm:t>
    </dgm:pt>
    <dgm:pt modelId="{63854768-BBA0-48BE-AA4F-7DD2FA23D6B5}" type="parTrans" cxnId="{95931B29-0C3D-4414-9BBD-778FA352714F}">
      <dgm:prSet/>
      <dgm:spPr/>
      <dgm:t>
        <a:bodyPr/>
        <a:lstStyle/>
        <a:p>
          <a:endParaRPr lang="ru-RU"/>
        </a:p>
      </dgm:t>
    </dgm:pt>
    <dgm:pt modelId="{9B3E4EED-A2D2-4956-BF64-5771717566DF}" type="sibTrans" cxnId="{95931B29-0C3D-4414-9BBD-778FA352714F}">
      <dgm:prSet/>
      <dgm:spPr/>
      <dgm:t>
        <a:bodyPr/>
        <a:lstStyle/>
        <a:p>
          <a:endParaRPr lang="ru-RU"/>
        </a:p>
      </dgm:t>
    </dgm:pt>
    <dgm:pt modelId="{BD631FEC-9D5E-4312-BCBA-0DB050217549}">
      <dgm:prSet custT="1"/>
      <dgm:spPr/>
      <dgm:t>
        <a:bodyPr/>
        <a:lstStyle/>
        <a:p>
          <a:pPr rtl="0"/>
          <a:r>
            <a:rPr lang="ru-RU" sz="1200" b="1" dirty="0" smtClean="0"/>
            <a:t>Выявление творчески работающих методистов и популяризация успешного методического опыта в системе образования Ленинградской области.</a:t>
          </a:r>
          <a:endParaRPr lang="ru-RU" sz="1050" b="1" dirty="0"/>
        </a:p>
      </dgm:t>
    </dgm:pt>
    <dgm:pt modelId="{D023A840-55DA-4F56-B78B-C76255B2D799}" type="parTrans" cxnId="{705A3DA9-753B-4FF7-BACC-75302485F3C7}">
      <dgm:prSet/>
      <dgm:spPr/>
      <dgm:t>
        <a:bodyPr/>
        <a:lstStyle/>
        <a:p>
          <a:endParaRPr lang="ru-RU"/>
        </a:p>
      </dgm:t>
    </dgm:pt>
    <dgm:pt modelId="{EDD7A201-0592-45C3-AE1A-2D01BFFCC47D}" type="sibTrans" cxnId="{705A3DA9-753B-4FF7-BACC-75302485F3C7}">
      <dgm:prSet/>
      <dgm:spPr/>
      <dgm:t>
        <a:bodyPr/>
        <a:lstStyle/>
        <a:p>
          <a:endParaRPr lang="ru-RU"/>
        </a:p>
      </dgm:t>
    </dgm:pt>
    <dgm:pt modelId="{3D1A6FA2-297C-4CAE-9735-0F0D5D8C061E}" type="pres">
      <dgm:prSet presAssocID="{873217C0-0EB8-4018-8036-8694C967FADD}" presName="composite" presStyleCnt="0">
        <dgm:presLayoutVars>
          <dgm:chMax val="5"/>
          <dgm:dir/>
          <dgm:resizeHandles val="exact"/>
        </dgm:presLayoutVars>
      </dgm:prSet>
      <dgm:spPr/>
    </dgm:pt>
    <dgm:pt modelId="{0C37220D-1EB6-43E2-A2BD-140F47FC6656}" type="pres">
      <dgm:prSet presAssocID="{DC49FA29-3CEC-4BD0-A287-8850CABAB2E7}" presName="circle1" presStyleLbl="lnNode1" presStyleIdx="0" presStyleCnt="3"/>
      <dgm:spPr/>
    </dgm:pt>
    <dgm:pt modelId="{CE05CB76-9C10-452D-A18B-29C17657096B}" type="pres">
      <dgm:prSet presAssocID="{DC49FA29-3CEC-4BD0-A287-8850CABAB2E7}" presName="text1" presStyleLbl="revTx" presStyleIdx="0" presStyleCnt="3" custScaleX="310175" custLinFactX="13380" custLinFactNeighborX="100000" custLinFactNeighborY="4301">
        <dgm:presLayoutVars>
          <dgm:bulletEnabled val="1"/>
        </dgm:presLayoutVars>
      </dgm:prSet>
      <dgm:spPr/>
    </dgm:pt>
    <dgm:pt modelId="{8D77A258-5DBD-40F8-9F77-72E68B4FCD60}" type="pres">
      <dgm:prSet presAssocID="{DC49FA29-3CEC-4BD0-A287-8850CABAB2E7}" presName="line1" presStyleLbl="callout" presStyleIdx="0" presStyleCnt="6"/>
      <dgm:spPr/>
    </dgm:pt>
    <dgm:pt modelId="{9806D980-78F0-4A53-B0C8-3D76F5FA7D76}" type="pres">
      <dgm:prSet presAssocID="{DC49FA29-3CEC-4BD0-A287-8850CABAB2E7}" presName="d1" presStyleLbl="callout" presStyleIdx="1" presStyleCnt="6"/>
      <dgm:spPr/>
    </dgm:pt>
    <dgm:pt modelId="{4EE5AD7E-4CD2-4AA7-9F32-7473BD6D60E3}" type="pres">
      <dgm:prSet presAssocID="{83C3557E-1B13-4E7F-8282-F03C60187FEE}" presName="circle2" presStyleLbl="lnNode1" presStyleIdx="1" presStyleCnt="3"/>
      <dgm:spPr/>
    </dgm:pt>
    <dgm:pt modelId="{CF8056C9-6766-4AE8-9176-F7C950C71BCE}" type="pres">
      <dgm:prSet presAssocID="{83C3557E-1B13-4E7F-8282-F03C60187FEE}" presName="text2" presStyleLbl="revTx" presStyleIdx="1" presStyleCnt="3" custScaleX="301190" custLinFactX="6221" custLinFactNeighborX="100000" custLinFactNeighborY="0">
        <dgm:presLayoutVars>
          <dgm:bulletEnabled val="1"/>
        </dgm:presLayoutVars>
      </dgm:prSet>
      <dgm:spPr/>
    </dgm:pt>
    <dgm:pt modelId="{721452EA-3F66-4868-9475-237E1AD98806}" type="pres">
      <dgm:prSet presAssocID="{83C3557E-1B13-4E7F-8282-F03C60187FEE}" presName="line2" presStyleLbl="callout" presStyleIdx="2" presStyleCnt="6"/>
      <dgm:spPr/>
    </dgm:pt>
    <dgm:pt modelId="{F63B7F2D-355F-431B-8FD4-D7D4D9329EF5}" type="pres">
      <dgm:prSet presAssocID="{83C3557E-1B13-4E7F-8282-F03C60187FEE}" presName="d2" presStyleLbl="callout" presStyleIdx="3" presStyleCnt="6"/>
      <dgm:spPr/>
    </dgm:pt>
    <dgm:pt modelId="{21D5E295-CCF9-49AC-BDAA-659E88A05BE8}" type="pres">
      <dgm:prSet presAssocID="{BD631FEC-9D5E-4312-BCBA-0DB050217549}" presName="circle3" presStyleLbl="lnNode1" presStyleIdx="2" presStyleCnt="3"/>
      <dgm:spPr/>
    </dgm:pt>
    <dgm:pt modelId="{49B72C25-BDDF-4F2B-AB27-EF8028DA8AF6}" type="pres">
      <dgm:prSet presAssocID="{BD631FEC-9D5E-4312-BCBA-0DB050217549}" presName="text3" presStyleLbl="revTx" presStyleIdx="2" presStyleCnt="3" custScaleX="326370" custLinFactX="17930" custLinFactNeighborX="100000" custLinFactNeighborY="-1433">
        <dgm:presLayoutVars>
          <dgm:bulletEnabled val="1"/>
        </dgm:presLayoutVars>
      </dgm:prSet>
      <dgm:spPr/>
    </dgm:pt>
    <dgm:pt modelId="{B56F2A1E-CF9D-406B-89FD-1666F04EA167}" type="pres">
      <dgm:prSet presAssocID="{BD631FEC-9D5E-4312-BCBA-0DB050217549}" presName="line3" presStyleLbl="callout" presStyleIdx="4" presStyleCnt="6"/>
      <dgm:spPr/>
    </dgm:pt>
    <dgm:pt modelId="{D0E7F4CC-F027-4BDA-B7EF-6BBC8CA4B253}" type="pres">
      <dgm:prSet presAssocID="{BD631FEC-9D5E-4312-BCBA-0DB050217549}" presName="d3" presStyleLbl="callout" presStyleIdx="5" presStyleCnt="6"/>
      <dgm:spPr/>
    </dgm:pt>
  </dgm:ptLst>
  <dgm:cxnLst>
    <dgm:cxn modelId="{9339A96B-3D46-453C-9018-F5F76DA8DEC1}" type="presOf" srcId="{BD631FEC-9D5E-4312-BCBA-0DB050217549}" destId="{49B72C25-BDDF-4F2B-AB27-EF8028DA8AF6}" srcOrd="0" destOrd="0" presId="urn:microsoft.com/office/officeart/2005/8/layout/target1"/>
    <dgm:cxn modelId="{705A3DA9-753B-4FF7-BACC-75302485F3C7}" srcId="{873217C0-0EB8-4018-8036-8694C967FADD}" destId="{BD631FEC-9D5E-4312-BCBA-0DB050217549}" srcOrd="2" destOrd="0" parTransId="{D023A840-55DA-4F56-B78B-C76255B2D799}" sibTransId="{EDD7A201-0592-45C3-AE1A-2D01BFFCC47D}"/>
    <dgm:cxn modelId="{95931B29-0C3D-4414-9BBD-778FA352714F}" srcId="{873217C0-0EB8-4018-8036-8694C967FADD}" destId="{83C3557E-1B13-4E7F-8282-F03C60187FEE}" srcOrd="1" destOrd="0" parTransId="{63854768-BBA0-48BE-AA4F-7DD2FA23D6B5}" sibTransId="{9B3E4EED-A2D2-4956-BF64-5771717566DF}"/>
    <dgm:cxn modelId="{28AFFC7C-B6DA-41AF-99EC-F34CD4719C49}" type="presOf" srcId="{DC49FA29-3CEC-4BD0-A287-8850CABAB2E7}" destId="{CE05CB76-9C10-452D-A18B-29C17657096B}" srcOrd="0" destOrd="0" presId="urn:microsoft.com/office/officeart/2005/8/layout/target1"/>
    <dgm:cxn modelId="{849F1F55-D85C-416A-A56E-8C31F9B47A6E}" type="presOf" srcId="{873217C0-0EB8-4018-8036-8694C967FADD}" destId="{3D1A6FA2-297C-4CAE-9735-0F0D5D8C061E}" srcOrd="0" destOrd="0" presId="urn:microsoft.com/office/officeart/2005/8/layout/target1"/>
    <dgm:cxn modelId="{FBC4780F-382C-44BA-99CA-84122F83F4E3}" srcId="{873217C0-0EB8-4018-8036-8694C967FADD}" destId="{DC49FA29-3CEC-4BD0-A287-8850CABAB2E7}" srcOrd="0" destOrd="0" parTransId="{792583D2-CBDB-4066-9195-AFDE15E7A426}" sibTransId="{962F0F72-7687-4CAC-A28E-25F60216E65E}"/>
    <dgm:cxn modelId="{003C87D9-184C-4833-A0F5-425322785AEB}" type="presOf" srcId="{83C3557E-1B13-4E7F-8282-F03C60187FEE}" destId="{CF8056C9-6766-4AE8-9176-F7C950C71BCE}" srcOrd="0" destOrd="0" presId="urn:microsoft.com/office/officeart/2005/8/layout/target1"/>
    <dgm:cxn modelId="{8CC9BB84-6236-4D25-A581-BE3232C9C550}" type="presParOf" srcId="{3D1A6FA2-297C-4CAE-9735-0F0D5D8C061E}" destId="{0C37220D-1EB6-43E2-A2BD-140F47FC6656}" srcOrd="0" destOrd="0" presId="urn:microsoft.com/office/officeart/2005/8/layout/target1"/>
    <dgm:cxn modelId="{8BBEE87A-E6EB-498A-89BC-BB3900EC39FD}" type="presParOf" srcId="{3D1A6FA2-297C-4CAE-9735-0F0D5D8C061E}" destId="{CE05CB76-9C10-452D-A18B-29C17657096B}" srcOrd="1" destOrd="0" presId="urn:microsoft.com/office/officeart/2005/8/layout/target1"/>
    <dgm:cxn modelId="{15396312-055E-4FED-A6BB-B7BA3783D412}" type="presParOf" srcId="{3D1A6FA2-297C-4CAE-9735-0F0D5D8C061E}" destId="{8D77A258-5DBD-40F8-9F77-72E68B4FCD60}" srcOrd="2" destOrd="0" presId="urn:microsoft.com/office/officeart/2005/8/layout/target1"/>
    <dgm:cxn modelId="{F7923857-DA5F-4AAE-8E5B-01F6AE336DE6}" type="presParOf" srcId="{3D1A6FA2-297C-4CAE-9735-0F0D5D8C061E}" destId="{9806D980-78F0-4A53-B0C8-3D76F5FA7D76}" srcOrd="3" destOrd="0" presId="urn:microsoft.com/office/officeart/2005/8/layout/target1"/>
    <dgm:cxn modelId="{13760C56-3752-4467-AADD-77EA7279EED5}" type="presParOf" srcId="{3D1A6FA2-297C-4CAE-9735-0F0D5D8C061E}" destId="{4EE5AD7E-4CD2-4AA7-9F32-7473BD6D60E3}" srcOrd="4" destOrd="0" presId="urn:microsoft.com/office/officeart/2005/8/layout/target1"/>
    <dgm:cxn modelId="{16A4F3C4-64E6-4649-B86D-B117529575F0}" type="presParOf" srcId="{3D1A6FA2-297C-4CAE-9735-0F0D5D8C061E}" destId="{CF8056C9-6766-4AE8-9176-F7C950C71BCE}" srcOrd="5" destOrd="0" presId="urn:microsoft.com/office/officeart/2005/8/layout/target1"/>
    <dgm:cxn modelId="{ABEAC86A-D32F-4115-A6C8-052FE7F310C1}" type="presParOf" srcId="{3D1A6FA2-297C-4CAE-9735-0F0D5D8C061E}" destId="{721452EA-3F66-4868-9475-237E1AD98806}" srcOrd="6" destOrd="0" presId="urn:microsoft.com/office/officeart/2005/8/layout/target1"/>
    <dgm:cxn modelId="{233B06A9-5A66-41F2-8BB9-DEE664297AD2}" type="presParOf" srcId="{3D1A6FA2-297C-4CAE-9735-0F0D5D8C061E}" destId="{F63B7F2D-355F-431B-8FD4-D7D4D9329EF5}" srcOrd="7" destOrd="0" presId="urn:microsoft.com/office/officeart/2005/8/layout/target1"/>
    <dgm:cxn modelId="{83E364B2-10C2-4CBE-B4F5-CCEEC75A795B}" type="presParOf" srcId="{3D1A6FA2-297C-4CAE-9735-0F0D5D8C061E}" destId="{21D5E295-CCF9-49AC-BDAA-659E88A05BE8}" srcOrd="8" destOrd="0" presId="urn:microsoft.com/office/officeart/2005/8/layout/target1"/>
    <dgm:cxn modelId="{3F809968-EE81-4E50-BA46-6951E27CBCA4}" type="presParOf" srcId="{3D1A6FA2-297C-4CAE-9735-0F0D5D8C061E}" destId="{49B72C25-BDDF-4F2B-AB27-EF8028DA8AF6}" srcOrd="9" destOrd="0" presId="urn:microsoft.com/office/officeart/2005/8/layout/target1"/>
    <dgm:cxn modelId="{F035315F-4FD2-4C7A-AFD5-D9DD052A4D8C}" type="presParOf" srcId="{3D1A6FA2-297C-4CAE-9735-0F0D5D8C061E}" destId="{B56F2A1E-CF9D-406B-89FD-1666F04EA167}" srcOrd="10" destOrd="0" presId="urn:microsoft.com/office/officeart/2005/8/layout/target1"/>
    <dgm:cxn modelId="{F0386554-1A38-4306-941D-95C2BC8A991D}" type="presParOf" srcId="{3D1A6FA2-297C-4CAE-9735-0F0D5D8C061E}" destId="{D0E7F4CC-F027-4BDA-B7EF-6BBC8CA4B25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82E6F-0E84-4B36-9066-FE5903A5F7A0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82117EE-1382-473F-ABF1-F44BAE632186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Заявки</a:t>
          </a:r>
          <a:r>
            <a:rPr lang="ru-RU" dirty="0" smtClean="0"/>
            <a:t> на участие направляются руководителями образовательных организаций в срок до </a:t>
          </a:r>
          <a:r>
            <a:rPr lang="ru-RU" b="1" dirty="0" smtClean="0"/>
            <a:t>6 октября 2025 года</a:t>
          </a:r>
          <a:r>
            <a:rPr lang="ru-RU" dirty="0" smtClean="0"/>
            <a:t>.</a:t>
          </a:r>
          <a:endParaRPr lang="ru-RU" dirty="0"/>
        </a:p>
      </dgm:t>
    </dgm:pt>
    <dgm:pt modelId="{98572324-49C9-48EE-A3F0-73D875DC8F97}" type="parTrans" cxnId="{22FF8354-A3FF-492E-B696-FC9805FD8905}">
      <dgm:prSet/>
      <dgm:spPr/>
      <dgm:t>
        <a:bodyPr/>
        <a:lstStyle/>
        <a:p>
          <a:endParaRPr lang="ru-RU"/>
        </a:p>
      </dgm:t>
    </dgm:pt>
    <dgm:pt modelId="{A0B9337C-5F02-4796-9659-FB2544FB0A55}" type="sibTrans" cxnId="{22FF8354-A3FF-492E-B696-FC9805FD8905}">
      <dgm:prSet/>
      <dgm:spPr/>
      <dgm:t>
        <a:bodyPr/>
        <a:lstStyle/>
        <a:p>
          <a:endParaRPr lang="ru-RU"/>
        </a:p>
      </dgm:t>
    </dgm:pt>
    <dgm:pt modelId="{55572F03-5A46-4CCC-8575-02849809B65F}">
      <dgm:prSet/>
      <dgm:spPr/>
      <dgm:t>
        <a:bodyPr/>
        <a:lstStyle/>
        <a:p>
          <a:pPr rtl="0"/>
          <a:r>
            <a:rPr lang="ru-RU" dirty="0" smtClean="0"/>
            <a:t>Материалы (</a:t>
          </a:r>
          <a:r>
            <a:rPr lang="ru-RU" dirty="0" err="1" smtClean="0">
              <a:solidFill>
                <a:srgbClr val="C00000"/>
              </a:solidFill>
            </a:rPr>
            <a:t>Медиавизитка</a:t>
          </a:r>
          <a:r>
            <a:rPr lang="ru-RU" dirty="0" smtClean="0">
              <a:solidFill>
                <a:srgbClr val="C00000"/>
              </a:solidFill>
            </a:rPr>
            <a:t> и Мастер-класс</a:t>
          </a:r>
          <a:r>
            <a:rPr lang="ru-RU" dirty="0" smtClean="0"/>
            <a:t>) предоставляются методическими командами образовательных организаций в срок до </a:t>
          </a:r>
          <a:r>
            <a:rPr lang="ru-RU" b="1" dirty="0" smtClean="0"/>
            <a:t>22 октября 2025 года</a:t>
          </a:r>
          <a:r>
            <a:rPr lang="ru-RU" dirty="0" smtClean="0"/>
            <a:t>.</a:t>
          </a:r>
          <a:endParaRPr lang="ru-RU" dirty="0"/>
        </a:p>
      </dgm:t>
    </dgm:pt>
    <dgm:pt modelId="{2B01D702-D0D1-459E-9A8B-1675DE381531}" type="parTrans" cxnId="{71EF3223-9A06-4569-A506-8E3DB85A8122}">
      <dgm:prSet/>
      <dgm:spPr/>
      <dgm:t>
        <a:bodyPr/>
        <a:lstStyle/>
        <a:p>
          <a:endParaRPr lang="ru-RU"/>
        </a:p>
      </dgm:t>
    </dgm:pt>
    <dgm:pt modelId="{51898000-E523-455C-90B2-B0BEDEB92820}" type="sibTrans" cxnId="{71EF3223-9A06-4569-A506-8E3DB85A8122}">
      <dgm:prSet/>
      <dgm:spPr/>
      <dgm:t>
        <a:bodyPr/>
        <a:lstStyle/>
        <a:p>
          <a:endParaRPr lang="ru-RU"/>
        </a:p>
      </dgm:t>
    </dgm:pt>
    <dgm:pt modelId="{3A2966A3-766D-4132-84D7-7CC4C9DB158F}" type="pres">
      <dgm:prSet presAssocID="{08882E6F-0E84-4B36-9066-FE5903A5F7A0}" presName="Name0" presStyleCnt="0">
        <dgm:presLayoutVars>
          <dgm:dir/>
          <dgm:animLvl val="lvl"/>
          <dgm:resizeHandles val="exact"/>
        </dgm:presLayoutVars>
      </dgm:prSet>
      <dgm:spPr/>
    </dgm:pt>
    <dgm:pt modelId="{265B47E3-CCFF-4920-8824-23E679742299}" type="pres">
      <dgm:prSet presAssocID="{582117EE-1382-473F-ABF1-F44BAE632186}" presName="composite" presStyleCnt="0"/>
      <dgm:spPr/>
    </dgm:pt>
    <dgm:pt modelId="{56B4A6D9-38BD-4734-BCCA-F16B175BC9F5}" type="pres">
      <dgm:prSet presAssocID="{582117EE-1382-473F-ABF1-F44BAE63218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18BD160-8154-42C9-8BA2-70DE02C9A89C}" type="pres">
      <dgm:prSet presAssocID="{582117EE-1382-473F-ABF1-F44BAE632186}" presName="desTx" presStyleLbl="alignAccFollowNode1" presStyleIdx="0" presStyleCnt="2">
        <dgm:presLayoutVars>
          <dgm:bulletEnabled val="1"/>
        </dgm:presLayoutVars>
      </dgm:prSet>
      <dgm:spPr/>
    </dgm:pt>
    <dgm:pt modelId="{F6A91794-91FA-48CC-B4F3-47D71F07631A}" type="pres">
      <dgm:prSet presAssocID="{A0B9337C-5F02-4796-9659-FB2544FB0A55}" presName="space" presStyleCnt="0"/>
      <dgm:spPr/>
    </dgm:pt>
    <dgm:pt modelId="{F950BBCD-E385-4723-A3D1-3AA55F3A28D3}" type="pres">
      <dgm:prSet presAssocID="{55572F03-5A46-4CCC-8575-02849809B65F}" presName="composite" presStyleCnt="0"/>
      <dgm:spPr/>
    </dgm:pt>
    <dgm:pt modelId="{CEB044A5-9E28-433B-A8EB-0BA8623C963F}" type="pres">
      <dgm:prSet presAssocID="{55572F03-5A46-4CCC-8575-02849809B6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291B3-9A8F-49D9-9452-EB7D5CA70FB4}" type="pres">
      <dgm:prSet presAssocID="{55572F03-5A46-4CCC-8575-02849809B65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EF3223-9A06-4569-A506-8E3DB85A8122}" srcId="{08882E6F-0E84-4B36-9066-FE5903A5F7A0}" destId="{55572F03-5A46-4CCC-8575-02849809B65F}" srcOrd="1" destOrd="0" parTransId="{2B01D702-D0D1-459E-9A8B-1675DE381531}" sibTransId="{51898000-E523-455C-90B2-B0BEDEB92820}"/>
    <dgm:cxn modelId="{D3C3BCDF-F106-45B9-AD3B-F4990172B874}" type="presOf" srcId="{55572F03-5A46-4CCC-8575-02849809B65F}" destId="{CEB044A5-9E28-433B-A8EB-0BA8623C963F}" srcOrd="0" destOrd="0" presId="urn:microsoft.com/office/officeart/2005/8/layout/hList1"/>
    <dgm:cxn modelId="{22FF8354-A3FF-492E-B696-FC9805FD8905}" srcId="{08882E6F-0E84-4B36-9066-FE5903A5F7A0}" destId="{582117EE-1382-473F-ABF1-F44BAE632186}" srcOrd="0" destOrd="0" parTransId="{98572324-49C9-48EE-A3F0-73D875DC8F97}" sibTransId="{A0B9337C-5F02-4796-9659-FB2544FB0A55}"/>
    <dgm:cxn modelId="{46E1F1C1-4B53-461A-ABC5-D0DB44F3FBE6}" type="presOf" srcId="{08882E6F-0E84-4B36-9066-FE5903A5F7A0}" destId="{3A2966A3-766D-4132-84D7-7CC4C9DB158F}" srcOrd="0" destOrd="0" presId="urn:microsoft.com/office/officeart/2005/8/layout/hList1"/>
    <dgm:cxn modelId="{1C92CD93-A874-42E6-8803-D2B612E11FF1}" type="presOf" srcId="{582117EE-1382-473F-ABF1-F44BAE632186}" destId="{56B4A6D9-38BD-4734-BCCA-F16B175BC9F5}" srcOrd="0" destOrd="0" presId="urn:microsoft.com/office/officeart/2005/8/layout/hList1"/>
    <dgm:cxn modelId="{128F28B0-D107-4A3A-9091-121951910334}" type="presParOf" srcId="{3A2966A3-766D-4132-84D7-7CC4C9DB158F}" destId="{265B47E3-CCFF-4920-8824-23E679742299}" srcOrd="0" destOrd="0" presId="urn:microsoft.com/office/officeart/2005/8/layout/hList1"/>
    <dgm:cxn modelId="{C8FD193C-4710-47CD-B472-5399749342EE}" type="presParOf" srcId="{265B47E3-CCFF-4920-8824-23E679742299}" destId="{56B4A6D9-38BD-4734-BCCA-F16B175BC9F5}" srcOrd="0" destOrd="0" presId="urn:microsoft.com/office/officeart/2005/8/layout/hList1"/>
    <dgm:cxn modelId="{6E2B1806-9A37-4A58-A60E-778E0B140A15}" type="presParOf" srcId="{265B47E3-CCFF-4920-8824-23E679742299}" destId="{D18BD160-8154-42C9-8BA2-70DE02C9A89C}" srcOrd="1" destOrd="0" presId="urn:microsoft.com/office/officeart/2005/8/layout/hList1"/>
    <dgm:cxn modelId="{23A7452C-F98D-479A-9288-2ADEDAEA25B5}" type="presParOf" srcId="{3A2966A3-766D-4132-84D7-7CC4C9DB158F}" destId="{F6A91794-91FA-48CC-B4F3-47D71F07631A}" srcOrd="1" destOrd="0" presId="urn:microsoft.com/office/officeart/2005/8/layout/hList1"/>
    <dgm:cxn modelId="{249FF60F-9CA6-452C-8BA5-D6754BE81DA6}" type="presParOf" srcId="{3A2966A3-766D-4132-84D7-7CC4C9DB158F}" destId="{F950BBCD-E385-4723-A3D1-3AA55F3A28D3}" srcOrd="2" destOrd="0" presId="urn:microsoft.com/office/officeart/2005/8/layout/hList1"/>
    <dgm:cxn modelId="{10267D89-FB15-41A7-A819-B95323DF633C}" type="presParOf" srcId="{F950BBCD-E385-4723-A3D1-3AA55F3A28D3}" destId="{CEB044A5-9E28-433B-A8EB-0BA8623C963F}" srcOrd="0" destOrd="0" presId="urn:microsoft.com/office/officeart/2005/8/layout/hList1"/>
    <dgm:cxn modelId="{A3578B1E-0310-492A-9207-5317FBCD0FDD}" type="presParOf" srcId="{F950BBCD-E385-4723-A3D1-3AA55F3A28D3}" destId="{EC4291B3-9A8F-49D9-9452-EB7D5CA70F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07726-555F-49D7-95A7-3A23EE45384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C8853876-D477-41FB-9E41-AE493DD68EAA}">
      <dgm:prSet/>
      <dgm:spPr/>
      <dgm:t>
        <a:bodyPr/>
        <a:lstStyle/>
        <a:p>
          <a:pPr rtl="0"/>
          <a:r>
            <a:rPr lang="ru-RU" b="1" dirty="0" smtClean="0"/>
            <a:t>Актуальность и методическая обоснованность: Работы должны соответствовать современным педагогическим стандартам и подходить под региональные стандарты научно-методического сопровождения (РСНМС).</a:t>
          </a:r>
          <a:endParaRPr lang="ru-RU" b="1" dirty="0"/>
        </a:p>
      </dgm:t>
    </dgm:pt>
    <dgm:pt modelId="{224DED8C-6C02-47D7-A1BA-AB94E395C9C8}" type="parTrans" cxnId="{18DA4F56-2934-4F99-9A30-0EA61C7D94C0}">
      <dgm:prSet/>
      <dgm:spPr/>
      <dgm:t>
        <a:bodyPr/>
        <a:lstStyle/>
        <a:p>
          <a:endParaRPr lang="ru-RU"/>
        </a:p>
      </dgm:t>
    </dgm:pt>
    <dgm:pt modelId="{C150396B-CAE7-45CD-820A-929E34D7B9CF}" type="sibTrans" cxnId="{18DA4F56-2934-4F99-9A30-0EA61C7D94C0}">
      <dgm:prSet/>
      <dgm:spPr/>
      <dgm:t>
        <a:bodyPr/>
        <a:lstStyle/>
        <a:p>
          <a:endParaRPr lang="ru-RU"/>
        </a:p>
      </dgm:t>
    </dgm:pt>
    <dgm:pt modelId="{C1CE99DC-580E-4EEF-9B87-5BE10296632F}">
      <dgm:prSet/>
      <dgm:spPr/>
      <dgm:t>
        <a:bodyPr/>
        <a:lstStyle/>
        <a:p>
          <a:pPr rtl="0"/>
          <a:r>
            <a:rPr lang="ru-RU" smtClean="0"/>
            <a:t>Практическая значимость и применимость: Конкурсные работы должны демонстрировать полезные и легко внедряемые практики в образовательный процесс.</a:t>
          </a:r>
          <a:endParaRPr lang="ru-RU"/>
        </a:p>
      </dgm:t>
    </dgm:pt>
    <dgm:pt modelId="{957DE49B-2269-4D17-AC49-06EE64831A34}" type="parTrans" cxnId="{87998B2B-D7A8-4D50-9A92-06AABBC52249}">
      <dgm:prSet/>
      <dgm:spPr/>
      <dgm:t>
        <a:bodyPr/>
        <a:lstStyle/>
        <a:p>
          <a:endParaRPr lang="ru-RU"/>
        </a:p>
      </dgm:t>
    </dgm:pt>
    <dgm:pt modelId="{BF392026-0A4D-4DE5-B3F2-58A6E6E44348}" type="sibTrans" cxnId="{87998B2B-D7A8-4D50-9A92-06AABBC52249}">
      <dgm:prSet/>
      <dgm:spPr/>
      <dgm:t>
        <a:bodyPr/>
        <a:lstStyle/>
        <a:p>
          <a:endParaRPr lang="ru-RU"/>
        </a:p>
      </dgm:t>
    </dgm:pt>
    <dgm:pt modelId="{42166C19-C792-4448-A1F1-9110EF6B70CB}">
      <dgm:prSet/>
      <dgm:spPr/>
      <dgm:t>
        <a:bodyPr/>
        <a:lstStyle/>
        <a:p>
          <a:pPr rtl="0"/>
          <a:r>
            <a:rPr lang="ru-RU" smtClean="0"/>
            <a:t>Творческий подход и оригинальность: Учитывается уникальность предложенных методов и приемов, наличие нестандартных решений и интересных находок.</a:t>
          </a:r>
          <a:endParaRPr lang="ru-RU"/>
        </a:p>
      </dgm:t>
    </dgm:pt>
    <dgm:pt modelId="{64451401-1A68-4C42-B4FF-EC0FCD2B97B0}" type="parTrans" cxnId="{96769292-CA10-49D6-846A-4E782FE30AC6}">
      <dgm:prSet/>
      <dgm:spPr/>
      <dgm:t>
        <a:bodyPr/>
        <a:lstStyle/>
        <a:p>
          <a:endParaRPr lang="ru-RU"/>
        </a:p>
      </dgm:t>
    </dgm:pt>
    <dgm:pt modelId="{45D92E0A-ECAB-4AFE-AEF8-58D8BB0777A3}" type="sibTrans" cxnId="{96769292-CA10-49D6-846A-4E782FE30AC6}">
      <dgm:prSet/>
      <dgm:spPr/>
      <dgm:t>
        <a:bodyPr/>
        <a:lstStyle/>
        <a:p>
          <a:endParaRPr lang="ru-RU"/>
        </a:p>
      </dgm:t>
    </dgm:pt>
    <dgm:pt modelId="{1BF601DF-5D27-48A5-9328-F838D2FFA00D}">
      <dgm:prSet/>
      <dgm:spPr/>
      <dgm:t>
        <a:bodyPr/>
        <a:lstStyle/>
        <a:p>
          <a:pPr rtl="0"/>
          <a:r>
            <a:rPr lang="ru-RU" smtClean="0"/>
            <a:t>Качество оформления: Важны четкость изложения мыслей, структурированность и наглядность представляемого материала.</a:t>
          </a:r>
          <a:endParaRPr lang="ru-RU"/>
        </a:p>
      </dgm:t>
    </dgm:pt>
    <dgm:pt modelId="{E9839C48-3690-4008-82C4-A5E7EC938990}" type="parTrans" cxnId="{20F4F6D8-5BF8-443A-A248-6FF0A55FBF7A}">
      <dgm:prSet/>
      <dgm:spPr/>
      <dgm:t>
        <a:bodyPr/>
        <a:lstStyle/>
        <a:p>
          <a:endParaRPr lang="ru-RU"/>
        </a:p>
      </dgm:t>
    </dgm:pt>
    <dgm:pt modelId="{33CBCBE1-0B5F-49D4-98DA-C857B2D8977C}" type="sibTrans" cxnId="{20F4F6D8-5BF8-443A-A248-6FF0A55FBF7A}">
      <dgm:prSet/>
      <dgm:spPr/>
      <dgm:t>
        <a:bodyPr/>
        <a:lstStyle/>
        <a:p>
          <a:endParaRPr lang="ru-RU"/>
        </a:p>
      </dgm:t>
    </dgm:pt>
    <dgm:pt modelId="{30C7335B-CE16-49D9-9B75-09B24E466CB5}">
      <dgm:prSet/>
      <dgm:spPr/>
      <dgm:t>
        <a:bodyPr/>
        <a:lstStyle/>
        <a:p>
          <a:pPr rtl="0"/>
          <a:r>
            <a:rPr lang="ru-RU" smtClean="0"/>
            <a:t>Эффективность коммуникации: Уровень понимания и передачи информации зрителю оценивается по ясности и доступности изложенного материала.</a:t>
          </a:r>
          <a:endParaRPr lang="ru-RU"/>
        </a:p>
      </dgm:t>
    </dgm:pt>
    <dgm:pt modelId="{36600AD4-96A8-4142-BFC6-2195BC9753BC}" type="parTrans" cxnId="{25B243E6-A2E8-41AD-B644-D488299888CC}">
      <dgm:prSet/>
      <dgm:spPr/>
      <dgm:t>
        <a:bodyPr/>
        <a:lstStyle/>
        <a:p>
          <a:endParaRPr lang="ru-RU"/>
        </a:p>
      </dgm:t>
    </dgm:pt>
    <dgm:pt modelId="{214EC9FA-77BC-46C8-B228-76E1D4E6ACD1}" type="sibTrans" cxnId="{25B243E6-A2E8-41AD-B644-D488299888CC}">
      <dgm:prSet/>
      <dgm:spPr/>
      <dgm:t>
        <a:bodyPr/>
        <a:lstStyle/>
        <a:p>
          <a:endParaRPr lang="ru-RU"/>
        </a:p>
      </dgm:t>
    </dgm:pt>
    <dgm:pt modelId="{B367C63C-9553-44DD-BC7D-27A670C004BE}" type="pres">
      <dgm:prSet presAssocID="{D1907726-555F-49D7-95A7-3A23EE45384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0997E1-4AFB-4E25-9741-7B6948FDD2F4}" type="pres">
      <dgm:prSet presAssocID="{C8853876-D477-41FB-9E41-AE493DD68EAA}" presName="circle1" presStyleLbl="node1" presStyleIdx="0" presStyleCnt="5"/>
      <dgm:spPr/>
    </dgm:pt>
    <dgm:pt modelId="{D8D0F075-E71F-42B0-9AD6-1E65219AF615}" type="pres">
      <dgm:prSet presAssocID="{C8853876-D477-41FB-9E41-AE493DD68EAA}" presName="space" presStyleCnt="0"/>
      <dgm:spPr/>
    </dgm:pt>
    <dgm:pt modelId="{AF237D13-2B5B-4263-9BEA-DE2DAC46AB02}" type="pres">
      <dgm:prSet presAssocID="{C8853876-D477-41FB-9E41-AE493DD68EAA}" presName="rect1" presStyleLbl="alignAcc1" presStyleIdx="0" presStyleCnt="5"/>
      <dgm:spPr/>
    </dgm:pt>
    <dgm:pt modelId="{C19C494E-9B3F-4748-8DFA-FBC524B5FEE4}" type="pres">
      <dgm:prSet presAssocID="{C1CE99DC-580E-4EEF-9B87-5BE10296632F}" presName="vertSpace2" presStyleLbl="node1" presStyleIdx="0" presStyleCnt="5"/>
      <dgm:spPr/>
    </dgm:pt>
    <dgm:pt modelId="{B3C1ECD6-6423-4BBA-BDAA-EE75827D1A15}" type="pres">
      <dgm:prSet presAssocID="{C1CE99DC-580E-4EEF-9B87-5BE10296632F}" presName="circle2" presStyleLbl="node1" presStyleIdx="1" presStyleCnt="5"/>
      <dgm:spPr/>
    </dgm:pt>
    <dgm:pt modelId="{E9436B79-11E7-45F3-A020-DF9552DADFEB}" type="pres">
      <dgm:prSet presAssocID="{C1CE99DC-580E-4EEF-9B87-5BE10296632F}" presName="rect2" presStyleLbl="alignAcc1" presStyleIdx="1" presStyleCnt="5"/>
      <dgm:spPr/>
    </dgm:pt>
    <dgm:pt modelId="{9AAC3038-12D8-440D-8F22-2C7EC9758036}" type="pres">
      <dgm:prSet presAssocID="{42166C19-C792-4448-A1F1-9110EF6B70CB}" presName="vertSpace3" presStyleLbl="node1" presStyleIdx="1" presStyleCnt="5"/>
      <dgm:spPr/>
    </dgm:pt>
    <dgm:pt modelId="{C3498FA2-DBD1-4919-966C-8A827C2FEEFC}" type="pres">
      <dgm:prSet presAssocID="{42166C19-C792-4448-A1F1-9110EF6B70CB}" presName="circle3" presStyleLbl="node1" presStyleIdx="2" presStyleCnt="5"/>
      <dgm:spPr/>
    </dgm:pt>
    <dgm:pt modelId="{FCA163BC-0282-406B-B60A-4C0A820D7794}" type="pres">
      <dgm:prSet presAssocID="{42166C19-C792-4448-A1F1-9110EF6B70CB}" presName="rect3" presStyleLbl="alignAcc1" presStyleIdx="2" presStyleCnt="5"/>
      <dgm:spPr/>
    </dgm:pt>
    <dgm:pt modelId="{3F4ADB9D-41DA-4463-A511-B6747FA80508}" type="pres">
      <dgm:prSet presAssocID="{1BF601DF-5D27-48A5-9328-F838D2FFA00D}" presName="vertSpace4" presStyleLbl="node1" presStyleIdx="2" presStyleCnt="5"/>
      <dgm:spPr/>
    </dgm:pt>
    <dgm:pt modelId="{392D6CE7-7FC9-4E25-8F0C-8AB626D02050}" type="pres">
      <dgm:prSet presAssocID="{1BF601DF-5D27-48A5-9328-F838D2FFA00D}" presName="circle4" presStyleLbl="node1" presStyleIdx="3" presStyleCnt="5"/>
      <dgm:spPr/>
    </dgm:pt>
    <dgm:pt modelId="{6A6E26AA-A68B-4A25-BFD2-861E9DB79F3E}" type="pres">
      <dgm:prSet presAssocID="{1BF601DF-5D27-48A5-9328-F838D2FFA00D}" presName="rect4" presStyleLbl="alignAcc1" presStyleIdx="3" presStyleCnt="5"/>
      <dgm:spPr/>
    </dgm:pt>
    <dgm:pt modelId="{A86D4080-79FB-4B72-AF97-3957CAFA743D}" type="pres">
      <dgm:prSet presAssocID="{30C7335B-CE16-49D9-9B75-09B24E466CB5}" presName="vertSpace5" presStyleLbl="node1" presStyleIdx="3" presStyleCnt="5"/>
      <dgm:spPr/>
    </dgm:pt>
    <dgm:pt modelId="{CF11FE08-C028-4CD6-AB78-80644C6E7892}" type="pres">
      <dgm:prSet presAssocID="{30C7335B-CE16-49D9-9B75-09B24E466CB5}" presName="circle5" presStyleLbl="node1" presStyleIdx="4" presStyleCnt="5"/>
      <dgm:spPr/>
    </dgm:pt>
    <dgm:pt modelId="{46676369-C24E-4135-A636-BB7051F62573}" type="pres">
      <dgm:prSet presAssocID="{30C7335B-CE16-49D9-9B75-09B24E466CB5}" presName="rect5" presStyleLbl="alignAcc1" presStyleIdx="4" presStyleCnt="5"/>
      <dgm:spPr/>
    </dgm:pt>
    <dgm:pt modelId="{73F6540E-C9CB-4F59-81DA-1EA9C4B0EC83}" type="pres">
      <dgm:prSet presAssocID="{C8853876-D477-41FB-9E41-AE493DD68EAA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88347ADD-0EF9-41D0-8E4A-0096508C2E8F}" type="pres">
      <dgm:prSet presAssocID="{C1CE99DC-580E-4EEF-9B87-5BE10296632F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981B848B-E96A-4E3E-9DC3-83AC5A937E3E}" type="pres">
      <dgm:prSet presAssocID="{42166C19-C792-4448-A1F1-9110EF6B70CB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C3D7D9AE-7012-40AC-8A28-DB856BC09DCD}" type="pres">
      <dgm:prSet presAssocID="{1BF601DF-5D27-48A5-9328-F838D2FFA00D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F59048CE-7362-4FC6-BCD3-8008AFB476E6}" type="pres">
      <dgm:prSet presAssocID="{30C7335B-CE16-49D9-9B75-09B24E466CB5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20F4F6D8-5BF8-443A-A248-6FF0A55FBF7A}" srcId="{D1907726-555F-49D7-95A7-3A23EE45384F}" destId="{1BF601DF-5D27-48A5-9328-F838D2FFA00D}" srcOrd="3" destOrd="0" parTransId="{E9839C48-3690-4008-82C4-A5E7EC938990}" sibTransId="{33CBCBE1-0B5F-49D4-98DA-C857B2D8977C}"/>
    <dgm:cxn modelId="{AA51C5D5-C4C2-41EC-B979-59B7C2B707DB}" type="presOf" srcId="{C1CE99DC-580E-4EEF-9B87-5BE10296632F}" destId="{88347ADD-0EF9-41D0-8E4A-0096508C2E8F}" srcOrd="1" destOrd="0" presId="urn:microsoft.com/office/officeart/2005/8/layout/target3"/>
    <dgm:cxn modelId="{25B243E6-A2E8-41AD-B644-D488299888CC}" srcId="{D1907726-555F-49D7-95A7-3A23EE45384F}" destId="{30C7335B-CE16-49D9-9B75-09B24E466CB5}" srcOrd="4" destOrd="0" parTransId="{36600AD4-96A8-4142-BFC6-2195BC9753BC}" sibTransId="{214EC9FA-77BC-46C8-B228-76E1D4E6ACD1}"/>
    <dgm:cxn modelId="{96769292-CA10-49D6-846A-4E782FE30AC6}" srcId="{D1907726-555F-49D7-95A7-3A23EE45384F}" destId="{42166C19-C792-4448-A1F1-9110EF6B70CB}" srcOrd="2" destOrd="0" parTransId="{64451401-1A68-4C42-B4FF-EC0FCD2B97B0}" sibTransId="{45D92E0A-ECAB-4AFE-AEF8-58D8BB0777A3}"/>
    <dgm:cxn modelId="{5BF769DC-052D-4163-A924-9EEC3D966307}" type="presOf" srcId="{1BF601DF-5D27-48A5-9328-F838D2FFA00D}" destId="{C3D7D9AE-7012-40AC-8A28-DB856BC09DCD}" srcOrd="1" destOrd="0" presId="urn:microsoft.com/office/officeart/2005/8/layout/target3"/>
    <dgm:cxn modelId="{87998B2B-D7A8-4D50-9A92-06AABBC52249}" srcId="{D1907726-555F-49D7-95A7-3A23EE45384F}" destId="{C1CE99DC-580E-4EEF-9B87-5BE10296632F}" srcOrd="1" destOrd="0" parTransId="{957DE49B-2269-4D17-AC49-06EE64831A34}" sibTransId="{BF392026-0A4D-4DE5-B3F2-58A6E6E44348}"/>
    <dgm:cxn modelId="{0756C1FE-BBAC-4C9D-B2F3-99A40E7294AC}" type="presOf" srcId="{30C7335B-CE16-49D9-9B75-09B24E466CB5}" destId="{F59048CE-7362-4FC6-BCD3-8008AFB476E6}" srcOrd="1" destOrd="0" presId="urn:microsoft.com/office/officeart/2005/8/layout/target3"/>
    <dgm:cxn modelId="{18DA4F56-2934-4F99-9A30-0EA61C7D94C0}" srcId="{D1907726-555F-49D7-95A7-3A23EE45384F}" destId="{C8853876-D477-41FB-9E41-AE493DD68EAA}" srcOrd="0" destOrd="0" parTransId="{224DED8C-6C02-47D7-A1BA-AB94E395C9C8}" sibTransId="{C150396B-CAE7-45CD-820A-929E34D7B9CF}"/>
    <dgm:cxn modelId="{6249F2FF-FE7D-42D1-BF18-575AE21A1209}" type="presOf" srcId="{42166C19-C792-4448-A1F1-9110EF6B70CB}" destId="{981B848B-E96A-4E3E-9DC3-83AC5A937E3E}" srcOrd="1" destOrd="0" presId="urn:microsoft.com/office/officeart/2005/8/layout/target3"/>
    <dgm:cxn modelId="{6736B723-097B-4355-B9A6-75799FB0A04B}" type="presOf" srcId="{42166C19-C792-4448-A1F1-9110EF6B70CB}" destId="{FCA163BC-0282-406B-B60A-4C0A820D7794}" srcOrd="0" destOrd="0" presId="urn:microsoft.com/office/officeart/2005/8/layout/target3"/>
    <dgm:cxn modelId="{6EBAC23A-CE15-4C25-BA36-1B9032F3AB8A}" type="presOf" srcId="{1BF601DF-5D27-48A5-9328-F838D2FFA00D}" destId="{6A6E26AA-A68B-4A25-BFD2-861E9DB79F3E}" srcOrd="0" destOrd="0" presId="urn:microsoft.com/office/officeart/2005/8/layout/target3"/>
    <dgm:cxn modelId="{0B0173C7-CCE2-4955-A974-AB44A00133D1}" type="presOf" srcId="{C1CE99DC-580E-4EEF-9B87-5BE10296632F}" destId="{E9436B79-11E7-45F3-A020-DF9552DADFEB}" srcOrd="0" destOrd="0" presId="urn:microsoft.com/office/officeart/2005/8/layout/target3"/>
    <dgm:cxn modelId="{947B1357-0212-4C72-82F5-5C8AFAD24C37}" type="presOf" srcId="{C8853876-D477-41FB-9E41-AE493DD68EAA}" destId="{AF237D13-2B5B-4263-9BEA-DE2DAC46AB02}" srcOrd="0" destOrd="0" presId="urn:microsoft.com/office/officeart/2005/8/layout/target3"/>
    <dgm:cxn modelId="{5D5B90B3-440C-444E-BB2F-F3FB3DD3AD2B}" type="presOf" srcId="{D1907726-555F-49D7-95A7-3A23EE45384F}" destId="{B367C63C-9553-44DD-BC7D-27A670C004BE}" srcOrd="0" destOrd="0" presId="urn:microsoft.com/office/officeart/2005/8/layout/target3"/>
    <dgm:cxn modelId="{24E73E85-84CB-491E-BE28-D311F43C2826}" type="presOf" srcId="{30C7335B-CE16-49D9-9B75-09B24E466CB5}" destId="{46676369-C24E-4135-A636-BB7051F62573}" srcOrd="0" destOrd="0" presId="urn:microsoft.com/office/officeart/2005/8/layout/target3"/>
    <dgm:cxn modelId="{F4CE20F5-1C06-4E8C-A43A-5EA0E1E08867}" type="presOf" srcId="{C8853876-D477-41FB-9E41-AE493DD68EAA}" destId="{73F6540E-C9CB-4F59-81DA-1EA9C4B0EC83}" srcOrd="1" destOrd="0" presId="urn:microsoft.com/office/officeart/2005/8/layout/target3"/>
    <dgm:cxn modelId="{B501AC9D-4152-4E9B-961D-2BD7604C5623}" type="presParOf" srcId="{B367C63C-9553-44DD-BC7D-27A670C004BE}" destId="{4F0997E1-4AFB-4E25-9741-7B6948FDD2F4}" srcOrd="0" destOrd="0" presId="urn:microsoft.com/office/officeart/2005/8/layout/target3"/>
    <dgm:cxn modelId="{AB6D6B52-C617-48BD-8629-223E1EA43580}" type="presParOf" srcId="{B367C63C-9553-44DD-BC7D-27A670C004BE}" destId="{D8D0F075-E71F-42B0-9AD6-1E65219AF615}" srcOrd="1" destOrd="0" presId="urn:microsoft.com/office/officeart/2005/8/layout/target3"/>
    <dgm:cxn modelId="{439CA0E6-8784-4DBD-918B-9E081B4F2952}" type="presParOf" srcId="{B367C63C-9553-44DD-BC7D-27A670C004BE}" destId="{AF237D13-2B5B-4263-9BEA-DE2DAC46AB02}" srcOrd="2" destOrd="0" presId="urn:microsoft.com/office/officeart/2005/8/layout/target3"/>
    <dgm:cxn modelId="{DE6B0FB8-0C4B-4105-86A7-CA97D8948FA4}" type="presParOf" srcId="{B367C63C-9553-44DD-BC7D-27A670C004BE}" destId="{C19C494E-9B3F-4748-8DFA-FBC524B5FEE4}" srcOrd="3" destOrd="0" presId="urn:microsoft.com/office/officeart/2005/8/layout/target3"/>
    <dgm:cxn modelId="{1EF25DEA-936D-4FBA-978F-04B3B5F001CD}" type="presParOf" srcId="{B367C63C-9553-44DD-BC7D-27A670C004BE}" destId="{B3C1ECD6-6423-4BBA-BDAA-EE75827D1A15}" srcOrd="4" destOrd="0" presId="urn:microsoft.com/office/officeart/2005/8/layout/target3"/>
    <dgm:cxn modelId="{092394E4-E3F7-47AF-A88D-DAE7F1686C75}" type="presParOf" srcId="{B367C63C-9553-44DD-BC7D-27A670C004BE}" destId="{E9436B79-11E7-45F3-A020-DF9552DADFEB}" srcOrd="5" destOrd="0" presId="urn:microsoft.com/office/officeart/2005/8/layout/target3"/>
    <dgm:cxn modelId="{B532A5A4-3E2E-45A9-8806-23086BEFB674}" type="presParOf" srcId="{B367C63C-9553-44DD-BC7D-27A670C004BE}" destId="{9AAC3038-12D8-440D-8F22-2C7EC9758036}" srcOrd="6" destOrd="0" presId="urn:microsoft.com/office/officeart/2005/8/layout/target3"/>
    <dgm:cxn modelId="{BD3B3698-21F0-4503-8862-52D481F9C339}" type="presParOf" srcId="{B367C63C-9553-44DD-BC7D-27A670C004BE}" destId="{C3498FA2-DBD1-4919-966C-8A827C2FEEFC}" srcOrd="7" destOrd="0" presId="urn:microsoft.com/office/officeart/2005/8/layout/target3"/>
    <dgm:cxn modelId="{222D2EDF-505B-45B4-B96F-53D6E546EC79}" type="presParOf" srcId="{B367C63C-9553-44DD-BC7D-27A670C004BE}" destId="{FCA163BC-0282-406B-B60A-4C0A820D7794}" srcOrd="8" destOrd="0" presId="urn:microsoft.com/office/officeart/2005/8/layout/target3"/>
    <dgm:cxn modelId="{0629774C-96D5-48DE-9784-A7C2DBD17A59}" type="presParOf" srcId="{B367C63C-9553-44DD-BC7D-27A670C004BE}" destId="{3F4ADB9D-41DA-4463-A511-B6747FA80508}" srcOrd="9" destOrd="0" presId="urn:microsoft.com/office/officeart/2005/8/layout/target3"/>
    <dgm:cxn modelId="{3FF68E53-3461-4F9B-A226-E6919DC31931}" type="presParOf" srcId="{B367C63C-9553-44DD-BC7D-27A670C004BE}" destId="{392D6CE7-7FC9-4E25-8F0C-8AB626D02050}" srcOrd="10" destOrd="0" presId="urn:microsoft.com/office/officeart/2005/8/layout/target3"/>
    <dgm:cxn modelId="{1FBCF740-D6E0-4197-8627-201CD7D55E6A}" type="presParOf" srcId="{B367C63C-9553-44DD-BC7D-27A670C004BE}" destId="{6A6E26AA-A68B-4A25-BFD2-861E9DB79F3E}" srcOrd="11" destOrd="0" presId="urn:microsoft.com/office/officeart/2005/8/layout/target3"/>
    <dgm:cxn modelId="{382FE0AF-776D-49ED-AB26-0F52C7BCDD22}" type="presParOf" srcId="{B367C63C-9553-44DD-BC7D-27A670C004BE}" destId="{A86D4080-79FB-4B72-AF97-3957CAFA743D}" srcOrd="12" destOrd="0" presId="urn:microsoft.com/office/officeart/2005/8/layout/target3"/>
    <dgm:cxn modelId="{51BA86CD-DA67-4B8E-B599-D67C9BF96C8F}" type="presParOf" srcId="{B367C63C-9553-44DD-BC7D-27A670C004BE}" destId="{CF11FE08-C028-4CD6-AB78-80644C6E7892}" srcOrd="13" destOrd="0" presId="urn:microsoft.com/office/officeart/2005/8/layout/target3"/>
    <dgm:cxn modelId="{B675EC40-0A5E-46D8-BE7D-B895B1241F18}" type="presParOf" srcId="{B367C63C-9553-44DD-BC7D-27A670C004BE}" destId="{46676369-C24E-4135-A636-BB7051F62573}" srcOrd="14" destOrd="0" presId="urn:microsoft.com/office/officeart/2005/8/layout/target3"/>
    <dgm:cxn modelId="{AB9611AE-8BBF-4210-8632-5D1861F4146C}" type="presParOf" srcId="{B367C63C-9553-44DD-BC7D-27A670C004BE}" destId="{73F6540E-C9CB-4F59-81DA-1EA9C4B0EC83}" srcOrd="15" destOrd="0" presId="urn:microsoft.com/office/officeart/2005/8/layout/target3"/>
    <dgm:cxn modelId="{84C6E65D-6510-4ACA-B112-114D2F4C4E76}" type="presParOf" srcId="{B367C63C-9553-44DD-BC7D-27A670C004BE}" destId="{88347ADD-0EF9-41D0-8E4A-0096508C2E8F}" srcOrd="16" destOrd="0" presId="urn:microsoft.com/office/officeart/2005/8/layout/target3"/>
    <dgm:cxn modelId="{E5D1B6B1-125F-45AB-98A9-5AB90731AFC6}" type="presParOf" srcId="{B367C63C-9553-44DD-BC7D-27A670C004BE}" destId="{981B848B-E96A-4E3E-9DC3-83AC5A937E3E}" srcOrd="17" destOrd="0" presId="urn:microsoft.com/office/officeart/2005/8/layout/target3"/>
    <dgm:cxn modelId="{1AD11C8D-0D84-40A3-ADFC-FB2CB40A49C7}" type="presParOf" srcId="{B367C63C-9553-44DD-BC7D-27A670C004BE}" destId="{C3D7D9AE-7012-40AC-8A28-DB856BC09DCD}" srcOrd="18" destOrd="0" presId="urn:microsoft.com/office/officeart/2005/8/layout/target3"/>
    <dgm:cxn modelId="{A227398D-ED01-4EF8-87B6-1A71E39C36FA}" type="presParOf" srcId="{B367C63C-9553-44DD-BC7D-27A670C004BE}" destId="{F59048CE-7362-4FC6-BCD3-8008AFB476E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68217-0324-4467-836D-EFAF161A81F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5E6D6886-E687-4058-A340-9F16589D1555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Установка на успех: </a:t>
          </a:r>
          <a:r>
            <a:rPr lang="ru-RU" dirty="0" smtClean="0"/>
            <a:t>Установочное совещание с участниками, посвящённое ознакомлению с программой и правилами Фестиваля.</a:t>
          </a:r>
          <a:endParaRPr lang="ru-RU" dirty="0"/>
        </a:p>
      </dgm:t>
    </dgm:pt>
    <dgm:pt modelId="{4B590ACD-C9B5-4BB1-98BC-D35A1D591F2F}" type="parTrans" cxnId="{98D7DB60-DB8A-4FC2-AD02-122B604829F2}">
      <dgm:prSet/>
      <dgm:spPr/>
      <dgm:t>
        <a:bodyPr/>
        <a:lstStyle/>
        <a:p>
          <a:endParaRPr lang="ru-RU"/>
        </a:p>
      </dgm:t>
    </dgm:pt>
    <dgm:pt modelId="{78B83528-9173-4C39-B5E2-C427583566D3}" type="sibTrans" cxnId="{98D7DB60-DB8A-4FC2-AD02-122B604829F2}">
      <dgm:prSet/>
      <dgm:spPr/>
      <dgm:t>
        <a:bodyPr/>
        <a:lstStyle/>
        <a:p>
          <a:endParaRPr lang="ru-RU"/>
        </a:p>
      </dgm:t>
    </dgm:pt>
    <dgm:pt modelId="{E7C53D7E-FEE5-4EBB-BA32-4F1D247AF318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Самостоятельная подготовка: </a:t>
          </a:r>
          <a:r>
            <a:rPr lang="ru-RU" dirty="0" smtClean="0"/>
            <a:t>Работа образовательных организаций на институциональном уровне по созданию команд и оформлению успешных практик.</a:t>
          </a:r>
          <a:endParaRPr lang="ru-RU" dirty="0"/>
        </a:p>
      </dgm:t>
    </dgm:pt>
    <dgm:pt modelId="{B180286B-432B-49F3-BFFE-E0176EF2BAC7}" type="parTrans" cxnId="{1D32222F-092C-4F88-B1A5-1BA71122CC60}">
      <dgm:prSet/>
      <dgm:spPr/>
      <dgm:t>
        <a:bodyPr/>
        <a:lstStyle/>
        <a:p>
          <a:endParaRPr lang="ru-RU"/>
        </a:p>
      </dgm:t>
    </dgm:pt>
    <dgm:pt modelId="{55ABC9B0-0263-4DD2-9B2C-05636B211D6E}" type="sibTrans" cxnId="{1D32222F-092C-4F88-B1A5-1BA71122CC60}">
      <dgm:prSet/>
      <dgm:spPr/>
      <dgm:t>
        <a:bodyPr/>
        <a:lstStyle/>
        <a:p>
          <a:endParaRPr lang="ru-RU"/>
        </a:p>
      </dgm:t>
    </dgm:pt>
    <dgm:pt modelId="{B7DD9742-E452-49BF-A526-36FAABE9F935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Экспертиза и оценка: </a:t>
          </a:r>
          <a:r>
            <a:rPr lang="ru-RU" dirty="0" smtClean="0"/>
            <a:t>Проверка подготовленных </a:t>
          </a:r>
          <a:r>
            <a:rPr lang="ru-RU" dirty="0" err="1" smtClean="0"/>
            <a:t>медиавизиток</a:t>
          </a:r>
          <a:r>
            <a:rPr lang="ru-RU" dirty="0" smtClean="0"/>
            <a:t> и мастер-классов, проводимая опытными специалистами, входящими в ММА.</a:t>
          </a:r>
          <a:endParaRPr lang="ru-RU" dirty="0"/>
        </a:p>
      </dgm:t>
    </dgm:pt>
    <dgm:pt modelId="{F793B154-C77E-462F-900A-E35CF7D7EA92}" type="parTrans" cxnId="{240D33FE-EF2C-4AAD-9287-CC3CABB61211}">
      <dgm:prSet/>
      <dgm:spPr/>
      <dgm:t>
        <a:bodyPr/>
        <a:lstStyle/>
        <a:p>
          <a:endParaRPr lang="ru-RU"/>
        </a:p>
      </dgm:t>
    </dgm:pt>
    <dgm:pt modelId="{3755E4DE-527B-474C-9C4C-7819CA45B347}" type="sibTrans" cxnId="{240D33FE-EF2C-4AAD-9287-CC3CABB61211}">
      <dgm:prSet/>
      <dgm:spPr/>
      <dgm:t>
        <a:bodyPr/>
        <a:lstStyle/>
        <a:p>
          <a:endParaRPr lang="ru-RU"/>
        </a:p>
      </dgm:t>
    </dgm:pt>
    <dgm:pt modelId="{AEDD6B04-F271-461A-BE16-2E39999C3EA2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Презентация и олимпиада: </a:t>
          </a:r>
          <a:r>
            <a:rPr lang="ru-RU" dirty="0" smtClean="0"/>
            <a:t>Заключительное мероприятие, включая подведение итогов, проведение </a:t>
          </a:r>
          <a:r>
            <a:rPr lang="ru-RU" dirty="0" err="1" smtClean="0"/>
            <a:t>компетентностной</a:t>
          </a:r>
          <a:r>
            <a:rPr lang="ru-RU" dirty="0" smtClean="0"/>
            <a:t> олимпиады и презентацию наиболее удачных практик.</a:t>
          </a:r>
          <a:endParaRPr lang="ru-RU" dirty="0"/>
        </a:p>
      </dgm:t>
    </dgm:pt>
    <dgm:pt modelId="{E421A4E4-DF8A-490D-8034-890E66FA5508}" type="parTrans" cxnId="{ECA9A1D9-6451-4195-906F-E2E1C26A1B06}">
      <dgm:prSet/>
      <dgm:spPr/>
      <dgm:t>
        <a:bodyPr/>
        <a:lstStyle/>
        <a:p>
          <a:endParaRPr lang="ru-RU"/>
        </a:p>
      </dgm:t>
    </dgm:pt>
    <dgm:pt modelId="{C62BABEC-8E4F-4DCF-99DA-E8641C8932C7}" type="sibTrans" cxnId="{ECA9A1D9-6451-4195-906F-E2E1C26A1B06}">
      <dgm:prSet/>
      <dgm:spPr/>
      <dgm:t>
        <a:bodyPr/>
        <a:lstStyle/>
        <a:p>
          <a:endParaRPr lang="ru-RU"/>
        </a:p>
      </dgm:t>
    </dgm:pt>
    <dgm:pt modelId="{38EF68EF-B4C1-42C0-BF06-A5E4C525E13B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Распространение опыта: </a:t>
          </a:r>
          <a:r>
            <a:rPr lang="ru-RU" dirty="0" smtClean="0"/>
            <a:t>Выступление лидеров методических коллективов и последующая публичная демонстрация разработанных материалов на региональном уровне.</a:t>
          </a:r>
          <a:endParaRPr lang="ru-RU" dirty="0"/>
        </a:p>
      </dgm:t>
    </dgm:pt>
    <dgm:pt modelId="{5C633D13-47B5-4002-9108-DEF5C3DC48E2}" type="parTrans" cxnId="{B4149404-E078-4708-9376-9A8700922490}">
      <dgm:prSet/>
      <dgm:spPr/>
      <dgm:t>
        <a:bodyPr/>
        <a:lstStyle/>
        <a:p>
          <a:endParaRPr lang="ru-RU"/>
        </a:p>
      </dgm:t>
    </dgm:pt>
    <dgm:pt modelId="{5C0744BD-5991-4D3C-98F0-8B183C0FB84A}" type="sibTrans" cxnId="{B4149404-E078-4708-9376-9A8700922490}">
      <dgm:prSet/>
      <dgm:spPr/>
      <dgm:t>
        <a:bodyPr/>
        <a:lstStyle/>
        <a:p>
          <a:endParaRPr lang="ru-RU"/>
        </a:p>
      </dgm:t>
    </dgm:pt>
    <dgm:pt modelId="{D4D0F0CC-F0EE-4F1C-8763-7A31F627A3CC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Публикация достижений: </a:t>
          </a:r>
          <a:r>
            <a:rPr lang="ru-RU" dirty="0" smtClean="0"/>
            <a:t>Размещение лучших разработок на официальном сайте Комитета образования, обеспечивающее доступность и использование в дальнейшем образовательными учреждениями региона.</a:t>
          </a:r>
          <a:endParaRPr lang="ru-RU" dirty="0"/>
        </a:p>
      </dgm:t>
    </dgm:pt>
    <dgm:pt modelId="{86F0DE5B-6E3A-4654-BE64-21BF168498FA}" type="parTrans" cxnId="{308CF07A-0AA3-4FBD-B0D5-09385C814F81}">
      <dgm:prSet/>
      <dgm:spPr/>
      <dgm:t>
        <a:bodyPr/>
        <a:lstStyle/>
        <a:p>
          <a:endParaRPr lang="ru-RU"/>
        </a:p>
      </dgm:t>
    </dgm:pt>
    <dgm:pt modelId="{2EBA2041-6D89-4DC4-9A12-4DF6B8928F9C}" type="sibTrans" cxnId="{308CF07A-0AA3-4FBD-B0D5-09385C814F81}">
      <dgm:prSet/>
      <dgm:spPr/>
      <dgm:t>
        <a:bodyPr/>
        <a:lstStyle/>
        <a:p>
          <a:endParaRPr lang="ru-RU"/>
        </a:p>
      </dgm:t>
    </dgm:pt>
    <dgm:pt modelId="{EFC44BE3-1D06-4DDA-8D08-B14B6D598DA7}" type="pres">
      <dgm:prSet presAssocID="{7D168217-0324-4467-836D-EFAF161A81FD}" presName="Name0" presStyleCnt="0">
        <dgm:presLayoutVars>
          <dgm:dir/>
          <dgm:resizeHandles val="exact"/>
        </dgm:presLayoutVars>
      </dgm:prSet>
      <dgm:spPr/>
    </dgm:pt>
    <dgm:pt modelId="{C3737F04-1E70-46F3-BD96-6D736E86378E}" type="pres">
      <dgm:prSet presAssocID="{7D168217-0324-4467-836D-EFAF161A81FD}" presName="arrow" presStyleLbl="bgShp" presStyleIdx="0" presStyleCnt="1"/>
      <dgm:spPr/>
    </dgm:pt>
    <dgm:pt modelId="{DB02DA6C-6769-4AA5-AF31-8A7A248DFBA3}" type="pres">
      <dgm:prSet presAssocID="{7D168217-0324-4467-836D-EFAF161A81FD}" presName="points" presStyleCnt="0"/>
      <dgm:spPr/>
    </dgm:pt>
    <dgm:pt modelId="{B7CCB7CD-1D33-45BD-B27E-F6A776D70B05}" type="pres">
      <dgm:prSet presAssocID="{5E6D6886-E687-4058-A340-9F16589D1555}" presName="compositeA" presStyleCnt="0"/>
      <dgm:spPr/>
    </dgm:pt>
    <dgm:pt modelId="{9C2AEEEE-AD82-4C37-9B36-5A462556FB96}" type="pres">
      <dgm:prSet presAssocID="{5E6D6886-E687-4058-A340-9F16589D1555}" presName="textA" presStyleLbl="revTx" presStyleIdx="0" presStyleCnt="6">
        <dgm:presLayoutVars>
          <dgm:bulletEnabled val="1"/>
        </dgm:presLayoutVars>
      </dgm:prSet>
      <dgm:spPr/>
    </dgm:pt>
    <dgm:pt modelId="{11D01342-8442-45D3-BC7A-8064371B33BF}" type="pres">
      <dgm:prSet presAssocID="{5E6D6886-E687-4058-A340-9F16589D1555}" presName="circleA" presStyleLbl="node1" presStyleIdx="0" presStyleCnt="6"/>
      <dgm:spPr/>
    </dgm:pt>
    <dgm:pt modelId="{D378821D-7CF4-451C-B8C6-83D13E8B8F2D}" type="pres">
      <dgm:prSet presAssocID="{5E6D6886-E687-4058-A340-9F16589D1555}" presName="spaceA" presStyleCnt="0"/>
      <dgm:spPr/>
    </dgm:pt>
    <dgm:pt modelId="{CD7A839D-2C6E-45D4-B080-E6A80170074E}" type="pres">
      <dgm:prSet presAssocID="{78B83528-9173-4C39-B5E2-C427583566D3}" presName="space" presStyleCnt="0"/>
      <dgm:spPr/>
    </dgm:pt>
    <dgm:pt modelId="{3A920A00-F4FD-4C07-809F-F6284CE5850B}" type="pres">
      <dgm:prSet presAssocID="{E7C53D7E-FEE5-4EBB-BA32-4F1D247AF318}" presName="compositeB" presStyleCnt="0"/>
      <dgm:spPr/>
    </dgm:pt>
    <dgm:pt modelId="{7E4F6E69-D628-411D-8FB6-22281CED2FC8}" type="pres">
      <dgm:prSet presAssocID="{E7C53D7E-FEE5-4EBB-BA32-4F1D247AF318}" presName="textB" presStyleLbl="revTx" presStyleIdx="1" presStyleCnt="6">
        <dgm:presLayoutVars>
          <dgm:bulletEnabled val="1"/>
        </dgm:presLayoutVars>
      </dgm:prSet>
      <dgm:spPr/>
    </dgm:pt>
    <dgm:pt modelId="{3B7FA6D5-BD12-473D-BCAA-B067A72F2E4A}" type="pres">
      <dgm:prSet presAssocID="{E7C53D7E-FEE5-4EBB-BA32-4F1D247AF318}" presName="circleB" presStyleLbl="node1" presStyleIdx="1" presStyleCnt="6"/>
      <dgm:spPr/>
    </dgm:pt>
    <dgm:pt modelId="{59F87AD5-3021-42EE-94D5-F6297BE376CF}" type="pres">
      <dgm:prSet presAssocID="{E7C53D7E-FEE5-4EBB-BA32-4F1D247AF318}" presName="spaceB" presStyleCnt="0"/>
      <dgm:spPr/>
    </dgm:pt>
    <dgm:pt modelId="{7BB1EF84-586A-42BC-9DE7-9F36BF525E00}" type="pres">
      <dgm:prSet presAssocID="{55ABC9B0-0263-4DD2-9B2C-05636B211D6E}" presName="space" presStyleCnt="0"/>
      <dgm:spPr/>
    </dgm:pt>
    <dgm:pt modelId="{BA7DC610-6D53-45BE-9DD6-250B1E999D4C}" type="pres">
      <dgm:prSet presAssocID="{B7DD9742-E452-49BF-A526-36FAABE9F935}" presName="compositeA" presStyleCnt="0"/>
      <dgm:spPr/>
    </dgm:pt>
    <dgm:pt modelId="{EDAD1327-362A-4098-8C8F-11C326237D8F}" type="pres">
      <dgm:prSet presAssocID="{B7DD9742-E452-49BF-A526-36FAABE9F935}" presName="textA" presStyleLbl="revTx" presStyleIdx="2" presStyleCnt="6">
        <dgm:presLayoutVars>
          <dgm:bulletEnabled val="1"/>
        </dgm:presLayoutVars>
      </dgm:prSet>
      <dgm:spPr/>
    </dgm:pt>
    <dgm:pt modelId="{3697CB97-AF1B-4329-967D-F1DD123F1D2C}" type="pres">
      <dgm:prSet presAssocID="{B7DD9742-E452-49BF-A526-36FAABE9F935}" presName="circleA" presStyleLbl="node1" presStyleIdx="2" presStyleCnt="6"/>
      <dgm:spPr/>
    </dgm:pt>
    <dgm:pt modelId="{56CB4E82-CA2A-4B7D-955E-0EB449FCFB4C}" type="pres">
      <dgm:prSet presAssocID="{B7DD9742-E452-49BF-A526-36FAABE9F935}" presName="spaceA" presStyleCnt="0"/>
      <dgm:spPr/>
    </dgm:pt>
    <dgm:pt modelId="{1FCCEDC0-ECC7-413E-9F29-1430A903F807}" type="pres">
      <dgm:prSet presAssocID="{3755E4DE-527B-474C-9C4C-7819CA45B347}" presName="space" presStyleCnt="0"/>
      <dgm:spPr/>
    </dgm:pt>
    <dgm:pt modelId="{8FABD070-0BEF-43AC-AD20-F682F7E65A5D}" type="pres">
      <dgm:prSet presAssocID="{AEDD6B04-F271-461A-BE16-2E39999C3EA2}" presName="compositeB" presStyleCnt="0"/>
      <dgm:spPr/>
    </dgm:pt>
    <dgm:pt modelId="{A318D35A-7EFB-4846-85D6-A331753B155E}" type="pres">
      <dgm:prSet presAssocID="{AEDD6B04-F271-461A-BE16-2E39999C3EA2}" presName="textB" presStyleLbl="revTx" presStyleIdx="3" presStyleCnt="6">
        <dgm:presLayoutVars>
          <dgm:bulletEnabled val="1"/>
        </dgm:presLayoutVars>
      </dgm:prSet>
      <dgm:spPr/>
    </dgm:pt>
    <dgm:pt modelId="{4FAE23A6-5312-4919-8787-46CC3B75F701}" type="pres">
      <dgm:prSet presAssocID="{AEDD6B04-F271-461A-BE16-2E39999C3EA2}" presName="circleB" presStyleLbl="node1" presStyleIdx="3" presStyleCnt="6"/>
      <dgm:spPr/>
    </dgm:pt>
    <dgm:pt modelId="{B933636D-A04D-4482-B3F4-77A8FABD6469}" type="pres">
      <dgm:prSet presAssocID="{AEDD6B04-F271-461A-BE16-2E39999C3EA2}" presName="spaceB" presStyleCnt="0"/>
      <dgm:spPr/>
    </dgm:pt>
    <dgm:pt modelId="{20626884-9CAA-453F-BDEB-303D820B50CC}" type="pres">
      <dgm:prSet presAssocID="{C62BABEC-8E4F-4DCF-99DA-E8641C8932C7}" presName="space" presStyleCnt="0"/>
      <dgm:spPr/>
    </dgm:pt>
    <dgm:pt modelId="{099CEA84-90A8-4102-AD0A-87EF72519E3C}" type="pres">
      <dgm:prSet presAssocID="{38EF68EF-B4C1-42C0-BF06-A5E4C525E13B}" presName="compositeA" presStyleCnt="0"/>
      <dgm:spPr/>
    </dgm:pt>
    <dgm:pt modelId="{4BA7B003-59E4-44C1-9578-F7D87FCA7AA0}" type="pres">
      <dgm:prSet presAssocID="{38EF68EF-B4C1-42C0-BF06-A5E4C525E13B}" presName="textA" presStyleLbl="revTx" presStyleIdx="4" presStyleCnt="6">
        <dgm:presLayoutVars>
          <dgm:bulletEnabled val="1"/>
        </dgm:presLayoutVars>
      </dgm:prSet>
      <dgm:spPr/>
    </dgm:pt>
    <dgm:pt modelId="{60E0A472-B84E-422C-BA3A-CA674AA5BAFB}" type="pres">
      <dgm:prSet presAssocID="{38EF68EF-B4C1-42C0-BF06-A5E4C525E13B}" presName="circleA" presStyleLbl="node1" presStyleIdx="4" presStyleCnt="6"/>
      <dgm:spPr/>
    </dgm:pt>
    <dgm:pt modelId="{C6009DB4-CFD4-4C05-A4F3-F9661EC21EA4}" type="pres">
      <dgm:prSet presAssocID="{38EF68EF-B4C1-42C0-BF06-A5E4C525E13B}" presName="spaceA" presStyleCnt="0"/>
      <dgm:spPr/>
    </dgm:pt>
    <dgm:pt modelId="{A834263A-FB77-44A7-B2D3-72A4304BC861}" type="pres">
      <dgm:prSet presAssocID="{5C0744BD-5991-4D3C-98F0-8B183C0FB84A}" presName="space" presStyleCnt="0"/>
      <dgm:spPr/>
    </dgm:pt>
    <dgm:pt modelId="{4BB89FF7-EEF8-42AD-A958-78457E3042EE}" type="pres">
      <dgm:prSet presAssocID="{D4D0F0CC-F0EE-4F1C-8763-7A31F627A3CC}" presName="compositeB" presStyleCnt="0"/>
      <dgm:spPr/>
    </dgm:pt>
    <dgm:pt modelId="{8F66209D-7A41-4D3B-B911-4334255A5FB4}" type="pres">
      <dgm:prSet presAssocID="{D4D0F0CC-F0EE-4F1C-8763-7A31F627A3CC}" presName="textB" presStyleLbl="revTx" presStyleIdx="5" presStyleCnt="6">
        <dgm:presLayoutVars>
          <dgm:bulletEnabled val="1"/>
        </dgm:presLayoutVars>
      </dgm:prSet>
      <dgm:spPr/>
    </dgm:pt>
    <dgm:pt modelId="{9CE0E30B-E4C7-407A-8EC0-242F5651BBFF}" type="pres">
      <dgm:prSet presAssocID="{D4D0F0CC-F0EE-4F1C-8763-7A31F627A3CC}" presName="circleB" presStyleLbl="node1" presStyleIdx="5" presStyleCnt="6"/>
      <dgm:spPr/>
    </dgm:pt>
    <dgm:pt modelId="{97A42949-9DD3-4FC5-A780-A164E110747A}" type="pres">
      <dgm:prSet presAssocID="{D4D0F0CC-F0EE-4F1C-8763-7A31F627A3CC}" presName="spaceB" presStyleCnt="0"/>
      <dgm:spPr/>
    </dgm:pt>
  </dgm:ptLst>
  <dgm:cxnLst>
    <dgm:cxn modelId="{E85078AF-3E34-4371-95D2-D9B946A00595}" type="presOf" srcId="{AEDD6B04-F271-461A-BE16-2E39999C3EA2}" destId="{A318D35A-7EFB-4846-85D6-A331753B155E}" srcOrd="0" destOrd="0" presId="urn:microsoft.com/office/officeart/2005/8/layout/hProcess11"/>
    <dgm:cxn modelId="{1D32222F-092C-4F88-B1A5-1BA71122CC60}" srcId="{7D168217-0324-4467-836D-EFAF161A81FD}" destId="{E7C53D7E-FEE5-4EBB-BA32-4F1D247AF318}" srcOrd="1" destOrd="0" parTransId="{B180286B-432B-49F3-BFFE-E0176EF2BAC7}" sibTransId="{55ABC9B0-0263-4DD2-9B2C-05636B211D6E}"/>
    <dgm:cxn modelId="{3D899DAF-D159-4D72-95A4-DC8D80CB9E91}" type="presOf" srcId="{38EF68EF-B4C1-42C0-BF06-A5E4C525E13B}" destId="{4BA7B003-59E4-44C1-9578-F7D87FCA7AA0}" srcOrd="0" destOrd="0" presId="urn:microsoft.com/office/officeart/2005/8/layout/hProcess11"/>
    <dgm:cxn modelId="{308CF07A-0AA3-4FBD-B0D5-09385C814F81}" srcId="{7D168217-0324-4467-836D-EFAF161A81FD}" destId="{D4D0F0CC-F0EE-4F1C-8763-7A31F627A3CC}" srcOrd="5" destOrd="0" parTransId="{86F0DE5B-6E3A-4654-BE64-21BF168498FA}" sibTransId="{2EBA2041-6D89-4DC4-9A12-4DF6B8928F9C}"/>
    <dgm:cxn modelId="{98D7DB60-DB8A-4FC2-AD02-122B604829F2}" srcId="{7D168217-0324-4467-836D-EFAF161A81FD}" destId="{5E6D6886-E687-4058-A340-9F16589D1555}" srcOrd="0" destOrd="0" parTransId="{4B590ACD-C9B5-4BB1-98BC-D35A1D591F2F}" sibTransId="{78B83528-9173-4C39-B5E2-C427583566D3}"/>
    <dgm:cxn modelId="{2565664A-0F94-4738-BC62-D57EFAC5FC99}" type="presOf" srcId="{B7DD9742-E452-49BF-A526-36FAABE9F935}" destId="{EDAD1327-362A-4098-8C8F-11C326237D8F}" srcOrd="0" destOrd="0" presId="urn:microsoft.com/office/officeart/2005/8/layout/hProcess11"/>
    <dgm:cxn modelId="{240D33FE-EF2C-4AAD-9287-CC3CABB61211}" srcId="{7D168217-0324-4467-836D-EFAF161A81FD}" destId="{B7DD9742-E452-49BF-A526-36FAABE9F935}" srcOrd="2" destOrd="0" parTransId="{F793B154-C77E-462F-900A-E35CF7D7EA92}" sibTransId="{3755E4DE-527B-474C-9C4C-7819CA45B347}"/>
    <dgm:cxn modelId="{649AE261-F91E-4A3E-B4D3-558DE8A8F7CB}" type="presOf" srcId="{D4D0F0CC-F0EE-4F1C-8763-7A31F627A3CC}" destId="{8F66209D-7A41-4D3B-B911-4334255A5FB4}" srcOrd="0" destOrd="0" presId="urn:microsoft.com/office/officeart/2005/8/layout/hProcess11"/>
    <dgm:cxn modelId="{ECA9A1D9-6451-4195-906F-E2E1C26A1B06}" srcId="{7D168217-0324-4467-836D-EFAF161A81FD}" destId="{AEDD6B04-F271-461A-BE16-2E39999C3EA2}" srcOrd="3" destOrd="0" parTransId="{E421A4E4-DF8A-490D-8034-890E66FA5508}" sibTransId="{C62BABEC-8E4F-4DCF-99DA-E8641C8932C7}"/>
    <dgm:cxn modelId="{B4149404-E078-4708-9376-9A8700922490}" srcId="{7D168217-0324-4467-836D-EFAF161A81FD}" destId="{38EF68EF-B4C1-42C0-BF06-A5E4C525E13B}" srcOrd="4" destOrd="0" parTransId="{5C633D13-47B5-4002-9108-DEF5C3DC48E2}" sibTransId="{5C0744BD-5991-4D3C-98F0-8B183C0FB84A}"/>
    <dgm:cxn modelId="{56C8F19C-EED9-4B8A-9509-A229AFB36DED}" type="presOf" srcId="{5E6D6886-E687-4058-A340-9F16589D1555}" destId="{9C2AEEEE-AD82-4C37-9B36-5A462556FB96}" srcOrd="0" destOrd="0" presId="urn:microsoft.com/office/officeart/2005/8/layout/hProcess11"/>
    <dgm:cxn modelId="{9CA57D81-5CCF-4071-8823-6AD62C9CC6C9}" type="presOf" srcId="{7D168217-0324-4467-836D-EFAF161A81FD}" destId="{EFC44BE3-1D06-4DDA-8D08-B14B6D598DA7}" srcOrd="0" destOrd="0" presId="urn:microsoft.com/office/officeart/2005/8/layout/hProcess11"/>
    <dgm:cxn modelId="{556355CB-A49E-42F1-BCD2-FBA5C465ADAF}" type="presOf" srcId="{E7C53D7E-FEE5-4EBB-BA32-4F1D247AF318}" destId="{7E4F6E69-D628-411D-8FB6-22281CED2FC8}" srcOrd="0" destOrd="0" presId="urn:microsoft.com/office/officeart/2005/8/layout/hProcess11"/>
    <dgm:cxn modelId="{6931DCD5-3031-44F7-BAF3-372419838861}" type="presParOf" srcId="{EFC44BE3-1D06-4DDA-8D08-B14B6D598DA7}" destId="{C3737F04-1E70-46F3-BD96-6D736E86378E}" srcOrd="0" destOrd="0" presId="urn:microsoft.com/office/officeart/2005/8/layout/hProcess11"/>
    <dgm:cxn modelId="{F419F773-F39F-4629-A71F-C41BA4F11F49}" type="presParOf" srcId="{EFC44BE3-1D06-4DDA-8D08-B14B6D598DA7}" destId="{DB02DA6C-6769-4AA5-AF31-8A7A248DFBA3}" srcOrd="1" destOrd="0" presId="urn:microsoft.com/office/officeart/2005/8/layout/hProcess11"/>
    <dgm:cxn modelId="{4EF2D153-8BCD-4602-BD8A-927EFB2FE4D4}" type="presParOf" srcId="{DB02DA6C-6769-4AA5-AF31-8A7A248DFBA3}" destId="{B7CCB7CD-1D33-45BD-B27E-F6A776D70B05}" srcOrd="0" destOrd="0" presId="urn:microsoft.com/office/officeart/2005/8/layout/hProcess11"/>
    <dgm:cxn modelId="{80C3A41D-5FD6-4588-B05C-87935A7129C9}" type="presParOf" srcId="{B7CCB7CD-1D33-45BD-B27E-F6A776D70B05}" destId="{9C2AEEEE-AD82-4C37-9B36-5A462556FB96}" srcOrd="0" destOrd="0" presId="urn:microsoft.com/office/officeart/2005/8/layout/hProcess11"/>
    <dgm:cxn modelId="{F5277DE8-E4B8-4CFD-A339-D95BF80D4E87}" type="presParOf" srcId="{B7CCB7CD-1D33-45BD-B27E-F6A776D70B05}" destId="{11D01342-8442-45D3-BC7A-8064371B33BF}" srcOrd="1" destOrd="0" presId="urn:microsoft.com/office/officeart/2005/8/layout/hProcess11"/>
    <dgm:cxn modelId="{93CCD7CF-A6EB-4E33-90DD-7AF95C2DE0B7}" type="presParOf" srcId="{B7CCB7CD-1D33-45BD-B27E-F6A776D70B05}" destId="{D378821D-7CF4-451C-B8C6-83D13E8B8F2D}" srcOrd="2" destOrd="0" presId="urn:microsoft.com/office/officeart/2005/8/layout/hProcess11"/>
    <dgm:cxn modelId="{BF5F0438-1844-4B59-9BEC-E8C25F521AE2}" type="presParOf" srcId="{DB02DA6C-6769-4AA5-AF31-8A7A248DFBA3}" destId="{CD7A839D-2C6E-45D4-B080-E6A80170074E}" srcOrd="1" destOrd="0" presId="urn:microsoft.com/office/officeart/2005/8/layout/hProcess11"/>
    <dgm:cxn modelId="{0F20DEE5-8F26-4CE5-B68C-EE5EBB4AFF02}" type="presParOf" srcId="{DB02DA6C-6769-4AA5-AF31-8A7A248DFBA3}" destId="{3A920A00-F4FD-4C07-809F-F6284CE5850B}" srcOrd="2" destOrd="0" presId="urn:microsoft.com/office/officeart/2005/8/layout/hProcess11"/>
    <dgm:cxn modelId="{12DA2DF2-0460-4724-B10D-DFE57A4C1A97}" type="presParOf" srcId="{3A920A00-F4FD-4C07-809F-F6284CE5850B}" destId="{7E4F6E69-D628-411D-8FB6-22281CED2FC8}" srcOrd="0" destOrd="0" presId="urn:microsoft.com/office/officeart/2005/8/layout/hProcess11"/>
    <dgm:cxn modelId="{91D22BC7-816F-4C4D-ABF9-35056E3E5B90}" type="presParOf" srcId="{3A920A00-F4FD-4C07-809F-F6284CE5850B}" destId="{3B7FA6D5-BD12-473D-BCAA-B067A72F2E4A}" srcOrd="1" destOrd="0" presId="urn:microsoft.com/office/officeart/2005/8/layout/hProcess11"/>
    <dgm:cxn modelId="{5B6E5BF0-1026-45DB-8C81-EF1CEF2ACDCB}" type="presParOf" srcId="{3A920A00-F4FD-4C07-809F-F6284CE5850B}" destId="{59F87AD5-3021-42EE-94D5-F6297BE376CF}" srcOrd="2" destOrd="0" presId="urn:microsoft.com/office/officeart/2005/8/layout/hProcess11"/>
    <dgm:cxn modelId="{D085B77A-1EA7-4B5D-A715-FB1846695FD2}" type="presParOf" srcId="{DB02DA6C-6769-4AA5-AF31-8A7A248DFBA3}" destId="{7BB1EF84-586A-42BC-9DE7-9F36BF525E00}" srcOrd="3" destOrd="0" presId="urn:microsoft.com/office/officeart/2005/8/layout/hProcess11"/>
    <dgm:cxn modelId="{A8B44DA8-E87F-423B-BCC9-5321350C2F86}" type="presParOf" srcId="{DB02DA6C-6769-4AA5-AF31-8A7A248DFBA3}" destId="{BA7DC610-6D53-45BE-9DD6-250B1E999D4C}" srcOrd="4" destOrd="0" presId="urn:microsoft.com/office/officeart/2005/8/layout/hProcess11"/>
    <dgm:cxn modelId="{A132C28F-D242-4D2C-8382-40C267189960}" type="presParOf" srcId="{BA7DC610-6D53-45BE-9DD6-250B1E999D4C}" destId="{EDAD1327-362A-4098-8C8F-11C326237D8F}" srcOrd="0" destOrd="0" presId="urn:microsoft.com/office/officeart/2005/8/layout/hProcess11"/>
    <dgm:cxn modelId="{57F08FD6-61F0-42C7-8BD4-FC18CE791596}" type="presParOf" srcId="{BA7DC610-6D53-45BE-9DD6-250B1E999D4C}" destId="{3697CB97-AF1B-4329-967D-F1DD123F1D2C}" srcOrd="1" destOrd="0" presId="urn:microsoft.com/office/officeart/2005/8/layout/hProcess11"/>
    <dgm:cxn modelId="{6A0C441C-3879-48D7-AA33-5102017B1F21}" type="presParOf" srcId="{BA7DC610-6D53-45BE-9DD6-250B1E999D4C}" destId="{56CB4E82-CA2A-4B7D-955E-0EB449FCFB4C}" srcOrd="2" destOrd="0" presId="urn:microsoft.com/office/officeart/2005/8/layout/hProcess11"/>
    <dgm:cxn modelId="{E9C74045-EB0D-43D1-B6F8-36752D03E26B}" type="presParOf" srcId="{DB02DA6C-6769-4AA5-AF31-8A7A248DFBA3}" destId="{1FCCEDC0-ECC7-413E-9F29-1430A903F807}" srcOrd="5" destOrd="0" presId="urn:microsoft.com/office/officeart/2005/8/layout/hProcess11"/>
    <dgm:cxn modelId="{D155BC76-7380-467B-BC49-B951932D49E7}" type="presParOf" srcId="{DB02DA6C-6769-4AA5-AF31-8A7A248DFBA3}" destId="{8FABD070-0BEF-43AC-AD20-F682F7E65A5D}" srcOrd="6" destOrd="0" presId="urn:microsoft.com/office/officeart/2005/8/layout/hProcess11"/>
    <dgm:cxn modelId="{C798070D-A70C-40FE-AB0E-BF4992155358}" type="presParOf" srcId="{8FABD070-0BEF-43AC-AD20-F682F7E65A5D}" destId="{A318D35A-7EFB-4846-85D6-A331753B155E}" srcOrd="0" destOrd="0" presId="urn:microsoft.com/office/officeart/2005/8/layout/hProcess11"/>
    <dgm:cxn modelId="{6B48F0E1-3D87-4B0E-ABEB-A918B30430C5}" type="presParOf" srcId="{8FABD070-0BEF-43AC-AD20-F682F7E65A5D}" destId="{4FAE23A6-5312-4919-8787-46CC3B75F701}" srcOrd="1" destOrd="0" presId="urn:microsoft.com/office/officeart/2005/8/layout/hProcess11"/>
    <dgm:cxn modelId="{55CE44E8-9C26-44B7-8A9D-F7AE8C7C5CCC}" type="presParOf" srcId="{8FABD070-0BEF-43AC-AD20-F682F7E65A5D}" destId="{B933636D-A04D-4482-B3F4-77A8FABD6469}" srcOrd="2" destOrd="0" presId="urn:microsoft.com/office/officeart/2005/8/layout/hProcess11"/>
    <dgm:cxn modelId="{1CCCFE27-0CAD-483C-9D7B-50F53390B08C}" type="presParOf" srcId="{DB02DA6C-6769-4AA5-AF31-8A7A248DFBA3}" destId="{20626884-9CAA-453F-BDEB-303D820B50CC}" srcOrd="7" destOrd="0" presId="urn:microsoft.com/office/officeart/2005/8/layout/hProcess11"/>
    <dgm:cxn modelId="{A2E05536-2E6C-449D-AD29-2D6E18B77B14}" type="presParOf" srcId="{DB02DA6C-6769-4AA5-AF31-8A7A248DFBA3}" destId="{099CEA84-90A8-4102-AD0A-87EF72519E3C}" srcOrd="8" destOrd="0" presId="urn:microsoft.com/office/officeart/2005/8/layout/hProcess11"/>
    <dgm:cxn modelId="{EFE6A367-631B-4872-A0DD-943DB9EA7DE5}" type="presParOf" srcId="{099CEA84-90A8-4102-AD0A-87EF72519E3C}" destId="{4BA7B003-59E4-44C1-9578-F7D87FCA7AA0}" srcOrd="0" destOrd="0" presId="urn:microsoft.com/office/officeart/2005/8/layout/hProcess11"/>
    <dgm:cxn modelId="{9BEB8AEA-30CD-4A11-8F94-18C3B779D292}" type="presParOf" srcId="{099CEA84-90A8-4102-AD0A-87EF72519E3C}" destId="{60E0A472-B84E-422C-BA3A-CA674AA5BAFB}" srcOrd="1" destOrd="0" presId="urn:microsoft.com/office/officeart/2005/8/layout/hProcess11"/>
    <dgm:cxn modelId="{D65107DD-43F4-4285-AAAC-389E4E430388}" type="presParOf" srcId="{099CEA84-90A8-4102-AD0A-87EF72519E3C}" destId="{C6009DB4-CFD4-4C05-A4F3-F9661EC21EA4}" srcOrd="2" destOrd="0" presId="urn:microsoft.com/office/officeart/2005/8/layout/hProcess11"/>
    <dgm:cxn modelId="{DEA09AEF-6A44-4BDC-9F16-3E17FFBD9DE1}" type="presParOf" srcId="{DB02DA6C-6769-4AA5-AF31-8A7A248DFBA3}" destId="{A834263A-FB77-44A7-B2D3-72A4304BC861}" srcOrd="9" destOrd="0" presId="urn:microsoft.com/office/officeart/2005/8/layout/hProcess11"/>
    <dgm:cxn modelId="{9DCC9D36-A2A4-4BE2-AF2E-B8E8DE9B78E6}" type="presParOf" srcId="{DB02DA6C-6769-4AA5-AF31-8A7A248DFBA3}" destId="{4BB89FF7-EEF8-42AD-A958-78457E3042EE}" srcOrd="10" destOrd="0" presId="urn:microsoft.com/office/officeart/2005/8/layout/hProcess11"/>
    <dgm:cxn modelId="{E5BB575A-BE6B-4E16-9EC3-923EDD2F2283}" type="presParOf" srcId="{4BB89FF7-EEF8-42AD-A958-78457E3042EE}" destId="{8F66209D-7A41-4D3B-B911-4334255A5FB4}" srcOrd="0" destOrd="0" presId="urn:microsoft.com/office/officeart/2005/8/layout/hProcess11"/>
    <dgm:cxn modelId="{E07673C3-0887-4277-99A0-F3CEAD042E16}" type="presParOf" srcId="{4BB89FF7-EEF8-42AD-A958-78457E3042EE}" destId="{9CE0E30B-E4C7-407A-8EC0-242F5651BBFF}" srcOrd="1" destOrd="0" presId="urn:microsoft.com/office/officeart/2005/8/layout/hProcess11"/>
    <dgm:cxn modelId="{AA605E40-A561-471F-AABF-4C19F3945AFA}" type="presParOf" srcId="{4BB89FF7-EEF8-42AD-A958-78457E3042EE}" destId="{97A42949-9DD3-4FC5-A780-A164E110747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665A80-A072-4FED-8744-D4FBD6C6CA05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EAC8058-8D28-4402-AA63-1F5317E4F811}">
      <dgm:prSet/>
      <dgm:spPr/>
      <dgm:t>
        <a:bodyPr/>
        <a:lstStyle/>
        <a:p>
          <a:pPr rtl="0"/>
          <a:r>
            <a:rPr lang="ru-RU" b="1" dirty="0" smtClean="0"/>
            <a:t>Таким образом, фестиваль охватывает весь цикл — от начальной постановки задач до публичной демонстрации и распространения полученных инновационных решений.</a:t>
          </a:r>
          <a:endParaRPr lang="ru-RU" b="1" dirty="0"/>
        </a:p>
      </dgm:t>
    </dgm:pt>
    <dgm:pt modelId="{DC00437B-6B54-436D-B887-B9611A682CF5}" type="parTrans" cxnId="{15AF3DDA-A49D-40F9-A036-2F77C114B843}">
      <dgm:prSet/>
      <dgm:spPr/>
      <dgm:t>
        <a:bodyPr/>
        <a:lstStyle/>
        <a:p>
          <a:endParaRPr lang="ru-RU"/>
        </a:p>
      </dgm:t>
    </dgm:pt>
    <dgm:pt modelId="{53A43918-3E58-4D78-8EA1-356B8F1008AD}" type="sibTrans" cxnId="{15AF3DDA-A49D-40F9-A036-2F77C114B843}">
      <dgm:prSet/>
      <dgm:spPr/>
      <dgm:t>
        <a:bodyPr/>
        <a:lstStyle/>
        <a:p>
          <a:endParaRPr lang="ru-RU"/>
        </a:p>
      </dgm:t>
    </dgm:pt>
    <dgm:pt modelId="{CE713D1E-CFC2-474C-9629-6B80E5778E95}" type="pres">
      <dgm:prSet presAssocID="{AE665A80-A072-4FED-8744-D4FBD6C6CA05}" presName="CompostProcess" presStyleCnt="0">
        <dgm:presLayoutVars>
          <dgm:dir/>
          <dgm:resizeHandles val="exact"/>
        </dgm:presLayoutVars>
      </dgm:prSet>
      <dgm:spPr/>
    </dgm:pt>
    <dgm:pt modelId="{EB23EC55-64F9-4771-9469-1EDADDB14DD8}" type="pres">
      <dgm:prSet presAssocID="{AE665A80-A072-4FED-8744-D4FBD6C6CA05}" presName="arrow" presStyleLbl="bgShp" presStyleIdx="0" presStyleCnt="1"/>
      <dgm:spPr/>
    </dgm:pt>
    <dgm:pt modelId="{45795731-2AF2-44E3-975B-3C7502DD5B84}" type="pres">
      <dgm:prSet presAssocID="{AE665A80-A072-4FED-8744-D4FBD6C6CA05}" presName="linearProcess" presStyleCnt="0"/>
      <dgm:spPr/>
    </dgm:pt>
    <dgm:pt modelId="{A681E6FD-0354-4470-B01E-1259315E292A}" type="pres">
      <dgm:prSet presAssocID="{2EAC8058-8D28-4402-AA63-1F5317E4F811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15AF3DDA-A49D-40F9-A036-2F77C114B843}" srcId="{AE665A80-A072-4FED-8744-D4FBD6C6CA05}" destId="{2EAC8058-8D28-4402-AA63-1F5317E4F811}" srcOrd="0" destOrd="0" parTransId="{DC00437B-6B54-436D-B887-B9611A682CF5}" sibTransId="{53A43918-3E58-4D78-8EA1-356B8F1008AD}"/>
    <dgm:cxn modelId="{E2619898-307F-461E-93F3-5C4F58D3F7E6}" type="presOf" srcId="{2EAC8058-8D28-4402-AA63-1F5317E4F811}" destId="{A681E6FD-0354-4470-B01E-1259315E292A}" srcOrd="0" destOrd="0" presId="urn:microsoft.com/office/officeart/2005/8/layout/hProcess9"/>
    <dgm:cxn modelId="{B6F37B53-293E-4E5F-B2EF-1389D5D8D6AB}" type="presOf" srcId="{AE665A80-A072-4FED-8744-D4FBD6C6CA05}" destId="{CE713D1E-CFC2-474C-9629-6B80E5778E95}" srcOrd="0" destOrd="0" presId="urn:microsoft.com/office/officeart/2005/8/layout/hProcess9"/>
    <dgm:cxn modelId="{F5EDE091-A66A-4154-8CAF-41B818F0CD66}" type="presParOf" srcId="{CE713D1E-CFC2-474C-9629-6B80E5778E95}" destId="{EB23EC55-64F9-4771-9469-1EDADDB14DD8}" srcOrd="0" destOrd="0" presId="urn:microsoft.com/office/officeart/2005/8/layout/hProcess9"/>
    <dgm:cxn modelId="{B00A6C7B-84F0-4D10-820D-9509E7488A76}" type="presParOf" srcId="{CE713D1E-CFC2-474C-9629-6B80E5778E95}" destId="{45795731-2AF2-44E3-975B-3C7502DD5B84}" srcOrd="1" destOrd="0" presId="urn:microsoft.com/office/officeart/2005/8/layout/hProcess9"/>
    <dgm:cxn modelId="{0258BF34-72B8-4F65-A859-EE0AC97ED4F3}" type="presParOf" srcId="{45795731-2AF2-44E3-975B-3C7502DD5B84}" destId="{A681E6FD-0354-4470-B01E-1259315E29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b="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b="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ru-RU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dirty="0">
            <a:solidFill>
              <a:srgbClr val="292934"/>
            </a:solidFill>
            <a:latin typeface="+mn-lt"/>
            <a:ea typeface="+mn-ea"/>
            <a:cs typeface="+mn-cs"/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en-US" b="0" i="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dirty="0">
            <a:solidFill>
              <a:srgbClr val="292934"/>
            </a:solidFill>
            <a:latin typeface="Arial"/>
            <a:ea typeface="+mn-ea"/>
            <a:cs typeface="+mn-cs"/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B5573D6C-02F7-4DF7-993B-29D2CE859D0F}" type="presOf" srcId="{575FCBE3-155E-4630-A8AF-4AD407698C63}" destId="{28A26DEF-42BC-4BD2-98D4-00BFD169DF6D}" srcOrd="0" destOrd="0" presId="urn:microsoft.com/office/officeart/2005/8/layout/vList3"/>
    <dgm:cxn modelId="{613AF8E5-D53C-4522-8EEA-CBB6156890F0}" type="presOf" srcId="{7F5C70F1-D1AA-4DEA-8307-58BB45580BD6}" destId="{8F8DDFFB-6FD2-4DF9-8F69-6947464F444C}" srcOrd="0" destOrd="0" presId="urn:microsoft.com/office/officeart/2005/8/layout/vList3"/>
    <dgm:cxn modelId="{A1B41293-2198-452D-9CDE-21622F8D84AD}" type="presOf" srcId="{E482FF39-FD55-4893-93BF-52C944B3F4CB}" destId="{BF4F86D8-6131-4EF3-8060-90BA941BA9E6}" srcOrd="0" destOrd="0" presId="urn:microsoft.com/office/officeart/2005/8/layout/vList3"/>
    <dgm:cxn modelId="{E0E9CC02-ED71-4EE8-8357-E541F589E418}" type="presOf" srcId="{4824EED4-7C6A-4EBF-86D7-CAEF0BBC25B2}" destId="{1EFCC234-AB7E-438E-9D86-7D57F10F6D14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90E59DA2-7FDC-4A57-911F-856A1EFC5488}" type="presOf" srcId="{28DDBF29-75FF-4973-A2C8-CDE350A2884D}" destId="{F5264D55-CFE3-412B-B43C-9AC648F3AFD0}" srcOrd="0" destOrd="0" presId="urn:microsoft.com/office/officeart/2005/8/layout/vList3"/>
    <dgm:cxn modelId="{1DA16F0D-B0D5-40A6-9924-69675D646E5C}" type="presParOf" srcId="{F5264D55-CFE3-412B-B43C-9AC648F3AFD0}" destId="{F1713183-7A9C-413F-A1DB-4B7E28921AF8}" srcOrd="0" destOrd="0" presId="urn:microsoft.com/office/officeart/2005/8/layout/vList3"/>
    <dgm:cxn modelId="{2F3DB8F1-5C6C-4CF8-99D9-9E4BC17F4258}" type="presParOf" srcId="{F1713183-7A9C-413F-A1DB-4B7E28921AF8}" destId="{FC0D725E-3AEC-45D5-B9BB-22E19B317A97}" srcOrd="0" destOrd="0" presId="urn:microsoft.com/office/officeart/2005/8/layout/vList3"/>
    <dgm:cxn modelId="{362E8D68-2A70-4501-B3D2-782B0204F770}" type="presParOf" srcId="{F1713183-7A9C-413F-A1DB-4B7E28921AF8}" destId="{8F8DDFFB-6FD2-4DF9-8F69-6947464F444C}" srcOrd="1" destOrd="0" presId="urn:microsoft.com/office/officeart/2005/8/layout/vList3"/>
    <dgm:cxn modelId="{6A3D1FBF-B068-423F-90AA-EDF5824D9ED1}" type="presParOf" srcId="{F5264D55-CFE3-412B-B43C-9AC648F3AFD0}" destId="{3B630D8D-709C-4FEF-A0F6-EEA80204ADAC}" srcOrd="1" destOrd="0" presId="urn:microsoft.com/office/officeart/2005/8/layout/vList3"/>
    <dgm:cxn modelId="{88B2D752-2845-4120-B2E3-000282233579}" type="presParOf" srcId="{F5264D55-CFE3-412B-B43C-9AC648F3AFD0}" destId="{27AAE3EC-5107-4516-94D4-6B025EA3F2B0}" srcOrd="2" destOrd="0" presId="urn:microsoft.com/office/officeart/2005/8/layout/vList3"/>
    <dgm:cxn modelId="{D187C122-5905-4B63-B96C-4801CF9AE15D}" type="presParOf" srcId="{27AAE3EC-5107-4516-94D4-6B025EA3F2B0}" destId="{E8893F74-4458-428A-BCBC-CAE72F3B3CC4}" srcOrd="0" destOrd="0" presId="urn:microsoft.com/office/officeart/2005/8/layout/vList3"/>
    <dgm:cxn modelId="{8CCEA9AB-1CD4-4D79-B1F8-2A6D92364B96}" type="presParOf" srcId="{27AAE3EC-5107-4516-94D4-6B025EA3F2B0}" destId="{1EFCC234-AB7E-438E-9D86-7D57F10F6D14}" srcOrd="1" destOrd="0" presId="urn:microsoft.com/office/officeart/2005/8/layout/vList3"/>
    <dgm:cxn modelId="{3EA4945B-4C50-4757-AEC0-A7ED36CD6B48}" type="presParOf" srcId="{F5264D55-CFE3-412B-B43C-9AC648F3AFD0}" destId="{2AE16B1E-CC79-4C65-8089-61CE6C536CB4}" srcOrd="3" destOrd="0" presId="urn:microsoft.com/office/officeart/2005/8/layout/vList3"/>
    <dgm:cxn modelId="{2455C0F1-B201-4772-9A9D-94B2C1687E4F}" type="presParOf" srcId="{F5264D55-CFE3-412B-B43C-9AC648F3AFD0}" destId="{C987AF50-1D92-43CA-934B-CC1597D4F534}" srcOrd="4" destOrd="0" presId="urn:microsoft.com/office/officeart/2005/8/layout/vList3"/>
    <dgm:cxn modelId="{42210291-7EC4-40CD-8120-6DACEE79E3C7}" type="presParOf" srcId="{C987AF50-1D92-43CA-934B-CC1597D4F534}" destId="{708F2F1B-5AAE-426A-940F-4FAA224CB914}" srcOrd="0" destOrd="0" presId="urn:microsoft.com/office/officeart/2005/8/layout/vList3"/>
    <dgm:cxn modelId="{F836CD3F-09CA-41DB-BB22-4B5E9A7947AD}" type="presParOf" srcId="{C987AF50-1D92-43CA-934B-CC1597D4F534}" destId="{28A26DEF-42BC-4BD2-98D4-00BFD169DF6D}" srcOrd="1" destOrd="0" presId="urn:microsoft.com/office/officeart/2005/8/layout/vList3"/>
    <dgm:cxn modelId="{BEF94DE4-89C9-433B-8E43-42D1F6DC3595}" type="presParOf" srcId="{F5264D55-CFE3-412B-B43C-9AC648F3AFD0}" destId="{1EA1967B-9C30-4B1B-9C0B-D6F6C40032D2}" srcOrd="5" destOrd="0" presId="urn:microsoft.com/office/officeart/2005/8/layout/vList3"/>
    <dgm:cxn modelId="{33019A9A-EE44-4CD0-9D28-6D2C25CD6680}" type="presParOf" srcId="{F5264D55-CFE3-412B-B43C-9AC648F3AFD0}" destId="{89C63A61-2125-4C0A-88A5-4736F3FA908D}" srcOrd="6" destOrd="0" presId="urn:microsoft.com/office/officeart/2005/8/layout/vList3"/>
    <dgm:cxn modelId="{6D9F5517-0091-4250-B801-669DD1A8A1ED}" type="presParOf" srcId="{89C63A61-2125-4C0A-88A5-4736F3FA908D}" destId="{F01B8390-848D-4718-AE5B-23111CDD2C6D}" srcOrd="0" destOrd="0" presId="urn:microsoft.com/office/officeart/2005/8/layout/vList3"/>
    <dgm:cxn modelId="{0909B72B-C834-4AB1-BA55-F7A290848BDB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2651F-2F49-4E85-9D18-AA5999EDB382}">
      <dsp:nvSpPr>
        <dsp:cNvPr id="0" name=""/>
        <dsp:cNvSpPr/>
      </dsp:nvSpPr>
      <dsp:spPr>
        <a:xfrm>
          <a:off x="863063" y="0"/>
          <a:ext cx="9781381" cy="578044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EAB29-A259-41E7-9157-C931419186F0}">
      <dsp:nvSpPr>
        <dsp:cNvPr id="0" name=""/>
        <dsp:cNvSpPr/>
      </dsp:nvSpPr>
      <dsp:spPr>
        <a:xfrm>
          <a:off x="5618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Подготовка </a:t>
          </a:r>
          <a:r>
            <a:rPr lang="ru-RU" sz="1100" kern="1200" dirty="0" smtClean="0">
              <a:solidFill>
                <a:srgbClr val="00B050"/>
              </a:solidFill>
            </a:rPr>
            <a:t>распорядительного акта</a:t>
          </a:r>
          <a:r>
            <a:rPr lang="ru-RU" sz="1100" kern="1200" dirty="0" smtClean="0"/>
            <a:t>: Оформление документов о проведении мероприятий Фестиваля и назначение ответственных лиц.</a:t>
          </a:r>
          <a:endParaRPr lang="ru-RU" sz="1100" kern="1200" dirty="0"/>
        </a:p>
      </dsp:txBody>
      <dsp:txXfrm>
        <a:off x="59928" y="1788444"/>
        <a:ext cx="1003922" cy="2203559"/>
      </dsp:txXfrm>
    </dsp:sp>
    <dsp:sp modelId="{519E3023-5749-441D-80BE-49F5D1842901}">
      <dsp:nvSpPr>
        <dsp:cNvPr id="0" name=""/>
        <dsp:cNvSpPr/>
      </dsp:nvSpPr>
      <dsp:spPr>
        <a:xfrm>
          <a:off x="1303584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</a:t>
          </a:r>
          <a:r>
            <a:rPr lang="ru-RU" sz="1100" kern="1200" dirty="0" smtClean="0">
              <a:solidFill>
                <a:srgbClr val="00B050"/>
              </a:solidFill>
            </a:rPr>
            <a:t>установочного совещания</a:t>
          </a:r>
          <a:r>
            <a:rPr lang="ru-RU" sz="1100" kern="1200" dirty="0" smtClean="0"/>
            <a:t>: Встреча с участниками Фестиваля для разъяснения целей, задач и порядка проведения мероприятия.</a:t>
          </a:r>
          <a:endParaRPr lang="ru-RU" sz="1100" kern="1200" dirty="0"/>
        </a:p>
      </dsp:txBody>
      <dsp:txXfrm>
        <a:off x="1357894" y="1788444"/>
        <a:ext cx="1003922" cy="2203559"/>
      </dsp:txXfrm>
    </dsp:sp>
    <dsp:sp modelId="{79F178F8-7A8D-47CD-9A6D-F99FB9699E3F}">
      <dsp:nvSpPr>
        <dsp:cNvPr id="0" name=""/>
        <dsp:cNvSpPr/>
      </dsp:nvSpPr>
      <dsp:spPr>
        <a:xfrm>
          <a:off x="2601550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Организация самостоятельной работы на институциональном уровне: Формирование </a:t>
          </a:r>
          <a:r>
            <a:rPr lang="ru-RU" sz="1050" kern="1200" dirty="0" smtClean="0">
              <a:solidFill>
                <a:srgbClr val="C00000"/>
              </a:solidFill>
            </a:rPr>
            <a:t>команд</a:t>
          </a:r>
          <a:r>
            <a:rPr lang="ru-RU" sz="1050" kern="1200" dirty="0" smtClean="0"/>
            <a:t>, выявление и оформление успешных </a:t>
          </a:r>
          <a:r>
            <a:rPr lang="ru-RU" sz="1050" kern="1200" dirty="0" smtClean="0">
              <a:solidFill>
                <a:srgbClr val="C00000"/>
              </a:solidFill>
            </a:rPr>
            <a:t>практик,</a:t>
          </a:r>
          <a:r>
            <a:rPr lang="ru-RU" sz="1050" kern="1200" dirty="0" smtClean="0"/>
            <a:t> соблюдение требований к содержанию раздела </a:t>
          </a:r>
          <a:r>
            <a:rPr lang="ru-RU" sz="1050" kern="1200" dirty="0" smtClean="0">
              <a:solidFill>
                <a:srgbClr val="C00000"/>
              </a:solidFill>
            </a:rPr>
            <a:t>сайта</a:t>
          </a:r>
          <a:endParaRPr lang="ru-RU" sz="1050" kern="1200" dirty="0">
            <a:solidFill>
              <a:srgbClr val="C00000"/>
            </a:solidFill>
          </a:endParaRPr>
        </a:p>
      </dsp:txBody>
      <dsp:txXfrm>
        <a:off x="2655860" y="1788444"/>
        <a:ext cx="1003922" cy="2203559"/>
      </dsp:txXfrm>
    </dsp:sp>
    <dsp:sp modelId="{15055FB4-00B4-46C7-984F-3A70CC1FB937}">
      <dsp:nvSpPr>
        <dsp:cNvPr id="0" name=""/>
        <dsp:cNvSpPr/>
      </dsp:nvSpPr>
      <dsp:spPr>
        <a:xfrm>
          <a:off x="3899516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Подготовка, размещение и экспертиза материалов Фестиваля: Создание и размещение </a:t>
          </a:r>
          <a:r>
            <a:rPr lang="ru-RU" sz="1100" kern="1200" dirty="0" err="1" smtClean="0">
              <a:solidFill>
                <a:srgbClr val="C00000"/>
              </a:solidFill>
            </a:rPr>
            <a:t>медиавизиток</a:t>
          </a:r>
          <a:r>
            <a:rPr lang="ru-RU" sz="1100" kern="1200" dirty="0" smtClean="0">
              <a:solidFill>
                <a:srgbClr val="C00000"/>
              </a:solidFill>
            </a:rPr>
            <a:t> и мастер-классов</a:t>
          </a:r>
          <a:r>
            <a:rPr lang="ru-RU" sz="1100" kern="1200" dirty="0" smtClean="0"/>
            <a:t>, проверка их соответствия установленным требованиям.</a:t>
          </a:r>
          <a:endParaRPr lang="ru-RU" sz="1100" kern="1200" dirty="0"/>
        </a:p>
      </dsp:txBody>
      <dsp:txXfrm>
        <a:off x="3953826" y="1788444"/>
        <a:ext cx="1003922" cy="2203559"/>
      </dsp:txXfrm>
    </dsp:sp>
    <dsp:sp modelId="{DFBB8F4F-CABA-46BF-B0BB-A64A10E6A7B9}">
      <dsp:nvSpPr>
        <dsp:cNvPr id="0" name=""/>
        <dsp:cNvSpPr/>
      </dsp:nvSpPr>
      <dsp:spPr>
        <a:xfrm>
          <a:off x="5197482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адресных рекомендаций: Составление рекомендаций на основе анализа качества и результатов методических разработок.</a:t>
          </a:r>
          <a:endParaRPr lang="ru-RU" sz="1100" kern="1200" dirty="0"/>
        </a:p>
      </dsp:txBody>
      <dsp:txXfrm>
        <a:off x="5251792" y="1788444"/>
        <a:ext cx="1003922" cy="2203559"/>
      </dsp:txXfrm>
    </dsp:sp>
    <dsp:sp modelId="{2035CC01-F197-46E9-9BC5-CB7349B74DE3}">
      <dsp:nvSpPr>
        <dsp:cNvPr id="0" name=""/>
        <dsp:cNvSpPr/>
      </dsp:nvSpPr>
      <dsp:spPr>
        <a:xfrm>
          <a:off x="6495448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Информационно-методическое сопровождение участников: Консультации и помощь участникам Фестиваля в процессе подготовки и участия.</a:t>
          </a:r>
          <a:endParaRPr lang="ru-RU" sz="1050" kern="1200" dirty="0"/>
        </a:p>
      </dsp:txBody>
      <dsp:txXfrm>
        <a:off x="6549758" y="1788444"/>
        <a:ext cx="1003922" cy="2203559"/>
      </dsp:txXfrm>
    </dsp:sp>
    <dsp:sp modelId="{8F5B5AF2-0A03-440E-A9C4-D2BCE8E88B7E}">
      <dsp:nvSpPr>
        <dsp:cNvPr id="0" name=""/>
        <dsp:cNvSpPr/>
      </dsp:nvSpPr>
      <dsp:spPr>
        <a:xfrm>
          <a:off x="7793414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Подведение итогов и заключительная встреча: Подведение </a:t>
          </a:r>
          <a:r>
            <a:rPr lang="ru-RU" sz="1050" kern="1200" dirty="0" smtClean="0">
              <a:solidFill>
                <a:srgbClr val="FF0000"/>
              </a:solidFill>
            </a:rPr>
            <a:t>итогов </a:t>
          </a:r>
          <a:r>
            <a:rPr lang="ru-RU" sz="1050" kern="1200" dirty="0" smtClean="0"/>
            <a:t>Фестиваля, проведение </a:t>
          </a:r>
          <a:r>
            <a:rPr lang="ru-RU" sz="1050" kern="1200" dirty="0" err="1" smtClean="0">
              <a:solidFill>
                <a:srgbClr val="FF0000"/>
              </a:solidFill>
            </a:rPr>
            <a:t>компетентностной</a:t>
          </a:r>
          <a:r>
            <a:rPr lang="ru-RU" sz="1050" kern="1200" dirty="0" smtClean="0">
              <a:solidFill>
                <a:srgbClr val="FF0000"/>
              </a:solidFill>
            </a:rPr>
            <a:t> олимпиады</a:t>
          </a:r>
          <a:r>
            <a:rPr lang="ru-RU" sz="1050" kern="1200" dirty="0" smtClean="0"/>
            <a:t>, презентация </a:t>
          </a:r>
          <a:r>
            <a:rPr lang="ru-RU" sz="1050" kern="1200" dirty="0" smtClean="0">
              <a:solidFill>
                <a:srgbClr val="FF0000"/>
              </a:solidFill>
            </a:rPr>
            <a:t>лучшего опыта </a:t>
          </a:r>
          <a:r>
            <a:rPr lang="ru-RU" sz="1050" kern="1200" dirty="0" smtClean="0"/>
            <a:t>и рефлексия по итогам мероприятия.</a:t>
          </a:r>
          <a:endParaRPr lang="ru-RU" sz="1050" kern="1200" dirty="0"/>
        </a:p>
      </dsp:txBody>
      <dsp:txXfrm>
        <a:off x="7847724" y="1788444"/>
        <a:ext cx="1003922" cy="2203559"/>
      </dsp:txXfrm>
    </dsp:sp>
    <dsp:sp modelId="{FB8EBBFE-6E9F-42C5-A9BD-215093BA6732}">
      <dsp:nvSpPr>
        <dsp:cNvPr id="0" name=""/>
        <dsp:cNvSpPr/>
      </dsp:nvSpPr>
      <dsp:spPr>
        <a:xfrm>
          <a:off x="9091380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Выявление передового опыта и диссеминация: Распространение передовых методов и идей путем </a:t>
          </a:r>
          <a:r>
            <a:rPr lang="ru-RU" sz="1100" kern="1200" dirty="0" smtClean="0">
              <a:solidFill>
                <a:srgbClr val="FF0000"/>
              </a:solidFill>
            </a:rPr>
            <a:t>публикации </a:t>
          </a:r>
          <a:r>
            <a:rPr lang="ru-RU" sz="1100" kern="1200" dirty="0" smtClean="0"/>
            <a:t>на официальном сайте в разделе «Система методической работы».</a:t>
          </a:r>
          <a:endParaRPr lang="ru-RU" sz="1100" kern="1200" dirty="0"/>
        </a:p>
      </dsp:txBody>
      <dsp:txXfrm>
        <a:off x="9145690" y="1788444"/>
        <a:ext cx="1003922" cy="2203559"/>
      </dsp:txXfrm>
    </dsp:sp>
    <dsp:sp modelId="{EA9BB89D-FC9C-486F-BE37-B85A1D6439F2}">
      <dsp:nvSpPr>
        <dsp:cNvPr id="0" name=""/>
        <dsp:cNvSpPr/>
      </dsp:nvSpPr>
      <dsp:spPr>
        <a:xfrm>
          <a:off x="10389346" y="1734134"/>
          <a:ext cx="1112542" cy="2312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Принятие управленческих решений: Оценка результатов Фестиваля и принятие соответствующих мер для улучшения методической работы в образовательных организациях.</a:t>
          </a:r>
          <a:endParaRPr lang="ru-RU" sz="1100" kern="1200" dirty="0"/>
        </a:p>
      </dsp:txBody>
      <dsp:txXfrm>
        <a:off x="10443656" y="1788444"/>
        <a:ext cx="1003922" cy="2203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6427-AC84-4352-90AD-BBFF89AA87F0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1202A-D9C4-48EE-B9FF-B6AB402AD9FA}">
      <dsp:nvSpPr>
        <dsp:cNvPr id="0" name=""/>
        <dsp:cNvSpPr/>
      </dsp:nvSpPr>
      <dsp:spPr>
        <a:xfrm>
          <a:off x="0" y="0"/>
          <a:ext cx="9464040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условий </a:t>
          </a:r>
          <a:r>
            <a:rPr lang="ru-RU" sz="2000" kern="1200" dirty="0" smtClean="0"/>
            <a:t>для совершенствования профессиональных компетенций участников методических команд в области адресного научно-методического сопровождения непрерывного повышения педагогического мастерства педагогов и руководителей </a:t>
          </a:r>
          <a:r>
            <a:rPr lang="ru-RU" sz="2000" b="1" kern="1200" dirty="0" smtClean="0"/>
            <a:t>в соответствии с региональными стандартами </a:t>
          </a:r>
          <a:r>
            <a:rPr lang="ru-RU" sz="2000" kern="1200" dirty="0" smtClean="0"/>
            <a:t>научно-методического сопровождения (РСНМС).  </a:t>
          </a:r>
          <a:endParaRPr lang="ru-RU" sz="2000" kern="1200" dirty="0"/>
        </a:p>
      </dsp:txBody>
      <dsp:txXfrm>
        <a:off x="0" y="0"/>
        <a:ext cx="9464040" cy="1740535"/>
      </dsp:txXfrm>
    </dsp:sp>
    <dsp:sp modelId="{7D58CB06-ECB1-415B-A689-D9F80D003849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E295-CCF9-49AC-BDAA-659E88A05BE8}">
      <dsp:nvSpPr>
        <dsp:cNvPr id="0" name=""/>
        <dsp:cNvSpPr/>
      </dsp:nvSpPr>
      <dsp:spPr>
        <a:xfrm>
          <a:off x="1908679" y="1087834"/>
          <a:ext cx="3263503" cy="3263503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5AD7E-4CD2-4AA7-9F32-7473BD6D60E3}">
      <dsp:nvSpPr>
        <dsp:cNvPr id="0" name=""/>
        <dsp:cNvSpPr/>
      </dsp:nvSpPr>
      <dsp:spPr>
        <a:xfrm>
          <a:off x="2561379" y="1740535"/>
          <a:ext cx="1958102" cy="1958102"/>
        </a:xfrm>
        <a:prstGeom prst="ellipse">
          <a:avLst/>
        </a:prstGeom>
        <a:solidFill>
          <a:schemeClr val="accent2">
            <a:shade val="90000"/>
            <a:hueOff val="-287340"/>
            <a:satOff val="204"/>
            <a:lumOff val="16057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7220D-1EB6-43E2-A2BD-140F47FC6656}">
      <dsp:nvSpPr>
        <dsp:cNvPr id="0" name=""/>
        <dsp:cNvSpPr/>
      </dsp:nvSpPr>
      <dsp:spPr>
        <a:xfrm>
          <a:off x="3214080" y="2393235"/>
          <a:ext cx="652700" cy="652700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CB76-9C10-452D-A18B-29C17657096B}">
      <dsp:nvSpPr>
        <dsp:cNvPr id="0" name=""/>
        <dsp:cNvSpPr/>
      </dsp:nvSpPr>
      <dsp:spPr>
        <a:xfrm>
          <a:off x="5851412" y="40939"/>
          <a:ext cx="5061285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Оказание содействия участникам методической команды в обновлении структуры, содержания и механизмов развития всех направлений работы методической службы.  </a:t>
          </a:r>
          <a:endParaRPr lang="ru-RU" sz="1200" b="1" kern="1200" dirty="0"/>
        </a:p>
      </dsp:txBody>
      <dsp:txXfrm>
        <a:off x="5851412" y="40939"/>
        <a:ext cx="5061285" cy="951855"/>
      </dsp:txXfrm>
    </dsp:sp>
    <dsp:sp modelId="{8D77A258-5DBD-40F8-9F77-72E68B4FCD60}">
      <dsp:nvSpPr>
        <dsp:cNvPr id="0" name=""/>
        <dsp:cNvSpPr/>
      </dsp:nvSpPr>
      <dsp:spPr>
        <a:xfrm>
          <a:off x="5308161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6D980-78F0-4A53-B0C8-3D76F5FA7D76}">
      <dsp:nvSpPr>
        <dsp:cNvPr id="0" name=""/>
        <dsp:cNvSpPr/>
      </dsp:nvSpPr>
      <dsp:spPr>
        <a:xfrm rot="5400000">
          <a:off x="3301923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056C9-6766-4AE8-9176-F7C950C71BCE}">
      <dsp:nvSpPr>
        <dsp:cNvPr id="0" name=""/>
        <dsp:cNvSpPr/>
      </dsp:nvSpPr>
      <dsp:spPr>
        <a:xfrm>
          <a:off x="5807902" y="951855"/>
          <a:ext cx="4914673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Мотивация к обмену опытом, эффективным практикам, партнерству и сотрудничеству в вопросах методической работы.  </a:t>
          </a:r>
          <a:endParaRPr lang="ru-RU" sz="1200" b="1" kern="1200" dirty="0"/>
        </a:p>
      </dsp:txBody>
      <dsp:txXfrm>
        <a:off x="5807902" y="951855"/>
        <a:ext cx="4914673" cy="951855"/>
      </dsp:txXfrm>
    </dsp:sp>
    <dsp:sp modelId="{721452EA-3F66-4868-9475-237E1AD98806}">
      <dsp:nvSpPr>
        <dsp:cNvPr id="0" name=""/>
        <dsp:cNvSpPr/>
      </dsp:nvSpPr>
      <dsp:spPr>
        <a:xfrm>
          <a:off x="5308161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B7F2D-355F-431B-8FD4-D7D4D9329EF5}">
      <dsp:nvSpPr>
        <dsp:cNvPr id="0" name=""/>
        <dsp:cNvSpPr/>
      </dsp:nvSpPr>
      <dsp:spPr>
        <a:xfrm rot="5400000">
          <a:off x="3783398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2C25-BDDF-4F2B-AB27-EF8028DA8AF6}">
      <dsp:nvSpPr>
        <dsp:cNvPr id="0" name=""/>
        <dsp:cNvSpPr/>
      </dsp:nvSpPr>
      <dsp:spPr>
        <a:xfrm>
          <a:off x="5777880" y="1890070"/>
          <a:ext cx="5325548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Выявление творчески работающих методистов и популяризация успешного методического опыта в системе образования Ленинградской области.</a:t>
          </a:r>
          <a:endParaRPr lang="ru-RU" sz="1050" b="1" kern="1200" dirty="0"/>
        </a:p>
      </dsp:txBody>
      <dsp:txXfrm>
        <a:off x="5777880" y="1890070"/>
        <a:ext cx="5325548" cy="951855"/>
      </dsp:txXfrm>
    </dsp:sp>
    <dsp:sp modelId="{B56F2A1E-CF9D-406B-89FD-1666F04EA167}">
      <dsp:nvSpPr>
        <dsp:cNvPr id="0" name=""/>
        <dsp:cNvSpPr/>
      </dsp:nvSpPr>
      <dsp:spPr>
        <a:xfrm>
          <a:off x="5308161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7F4CC-F027-4BDA-B7EF-6BBC8CA4B253}">
      <dsp:nvSpPr>
        <dsp:cNvPr id="0" name=""/>
        <dsp:cNvSpPr/>
      </dsp:nvSpPr>
      <dsp:spPr>
        <a:xfrm rot="5400000">
          <a:off x="4265472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A6D9-38BD-4734-BCCA-F16B175BC9F5}">
      <dsp:nvSpPr>
        <dsp:cNvPr id="0" name=""/>
        <dsp:cNvSpPr/>
      </dsp:nvSpPr>
      <dsp:spPr>
        <a:xfrm>
          <a:off x="51" y="649385"/>
          <a:ext cx="4913783" cy="1954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C00000"/>
              </a:solidFill>
            </a:rPr>
            <a:t>Заявки</a:t>
          </a:r>
          <a:r>
            <a:rPr lang="ru-RU" sz="2500" kern="1200" dirty="0" smtClean="0"/>
            <a:t> на участие направляются руководителями образовательных организаций в срок до </a:t>
          </a:r>
          <a:r>
            <a:rPr lang="ru-RU" sz="2500" b="1" kern="1200" dirty="0" smtClean="0"/>
            <a:t>6 октября 2025 года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51" y="649385"/>
        <a:ext cx="4913783" cy="1954566"/>
      </dsp:txXfrm>
    </dsp:sp>
    <dsp:sp modelId="{D18BD160-8154-42C9-8BA2-70DE02C9A89C}">
      <dsp:nvSpPr>
        <dsp:cNvPr id="0" name=""/>
        <dsp:cNvSpPr/>
      </dsp:nvSpPr>
      <dsp:spPr>
        <a:xfrm>
          <a:off x="51" y="2603952"/>
          <a:ext cx="4913783" cy="1098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044A5-9E28-433B-A8EB-0BA8623C963F}">
      <dsp:nvSpPr>
        <dsp:cNvPr id="0" name=""/>
        <dsp:cNvSpPr/>
      </dsp:nvSpPr>
      <dsp:spPr>
        <a:xfrm>
          <a:off x="5601764" y="649385"/>
          <a:ext cx="4913783" cy="1954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Материалы (</a:t>
          </a:r>
          <a:r>
            <a:rPr lang="ru-RU" sz="2500" kern="1200" dirty="0" err="1" smtClean="0">
              <a:solidFill>
                <a:srgbClr val="C00000"/>
              </a:solidFill>
            </a:rPr>
            <a:t>Медиавизитка</a:t>
          </a:r>
          <a:r>
            <a:rPr lang="ru-RU" sz="2500" kern="1200" dirty="0" smtClean="0">
              <a:solidFill>
                <a:srgbClr val="C00000"/>
              </a:solidFill>
            </a:rPr>
            <a:t> и Мастер-класс</a:t>
          </a:r>
          <a:r>
            <a:rPr lang="ru-RU" sz="2500" kern="1200" dirty="0" smtClean="0"/>
            <a:t>) предоставляются методическими командами образовательных организаций в срок до </a:t>
          </a:r>
          <a:r>
            <a:rPr lang="ru-RU" sz="2500" b="1" kern="1200" dirty="0" smtClean="0"/>
            <a:t>22 октября 2025 года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5601764" y="649385"/>
        <a:ext cx="4913783" cy="1954566"/>
      </dsp:txXfrm>
    </dsp:sp>
    <dsp:sp modelId="{EC4291B3-9A8F-49D9-9452-EB7D5CA70FB4}">
      <dsp:nvSpPr>
        <dsp:cNvPr id="0" name=""/>
        <dsp:cNvSpPr/>
      </dsp:nvSpPr>
      <dsp:spPr>
        <a:xfrm>
          <a:off x="5601764" y="2603952"/>
          <a:ext cx="4913783" cy="1098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997E1-4AFB-4E25-9741-7B6948FDD2F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37D13-2B5B-4263-9BEA-DE2DAC46AB02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Актуальность и методическая обоснованность: Работы должны соответствовать современным педагогическим стандартам и подходить под региональные стандарты научно-методического сопровождения (РСНМС).</a:t>
          </a:r>
          <a:endParaRPr lang="ru-RU" sz="1400" b="1" kern="1200" dirty="0"/>
        </a:p>
      </dsp:txBody>
      <dsp:txXfrm>
        <a:off x="2175669" y="0"/>
        <a:ext cx="8339931" cy="696214"/>
      </dsp:txXfrm>
    </dsp:sp>
    <dsp:sp modelId="{B3C1ECD6-6423-4BBA-BDAA-EE75827D1A15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36B79-11E7-45F3-A020-DF9552DADFEB}">
      <dsp:nvSpPr>
        <dsp:cNvPr id="0" name=""/>
        <dsp:cNvSpPr/>
      </dsp:nvSpPr>
      <dsp:spPr>
        <a:xfrm>
          <a:off x="2175669" y="696214"/>
          <a:ext cx="8339931" cy="3437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Практическая значимость и применимость: Конкурсные работы должны демонстрировать полезные и легко внедряемые практики в образовательный процесс.</a:t>
          </a:r>
          <a:endParaRPr lang="ru-RU" sz="1400" kern="1200"/>
        </a:p>
      </dsp:txBody>
      <dsp:txXfrm>
        <a:off x="2175669" y="696214"/>
        <a:ext cx="8339931" cy="696214"/>
      </dsp:txXfrm>
    </dsp:sp>
    <dsp:sp modelId="{C3498FA2-DBD1-4919-966C-8A827C2FEEFC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63BC-0282-406B-B60A-4C0A820D7794}">
      <dsp:nvSpPr>
        <dsp:cNvPr id="0" name=""/>
        <dsp:cNvSpPr/>
      </dsp:nvSpPr>
      <dsp:spPr>
        <a:xfrm>
          <a:off x="2175669" y="1392428"/>
          <a:ext cx="8339931" cy="2523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Творческий подход и оригинальность: Учитывается уникальность предложенных методов и приемов, наличие нестандартных решений и интересных находок.</a:t>
          </a:r>
          <a:endParaRPr lang="ru-RU" sz="1400" kern="1200"/>
        </a:p>
      </dsp:txBody>
      <dsp:txXfrm>
        <a:off x="2175669" y="1392428"/>
        <a:ext cx="8339931" cy="696214"/>
      </dsp:txXfrm>
    </dsp:sp>
    <dsp:sp modelId="{392D6CE7-7FC9-4E25-8F0C-8AB626D02050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E26AA-A68B-4A25-BFD2-861E9DB79F3E}">
      <dsp:nvSpPr>
        <dsp:cNvPr id="0" name=""/>
        <dsp:cNvSpPr/>
      </dsp:nvSpPr>
      <dsp:spPr>
        <a:xfrm>
          <a:off x="2175669" y="2088642"/>
          <a:ext cx="8339931" cy="160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Качество оформления: Важны четкость изложения мыслей, структурированность и наглядность представляемого материала.</a:t>
          </a:r>
          <a:endParaRPr lang="ru-RU" sz="1400" kern="1200"/>
        </a:p>
      </dsp:txBody>
      <dsp:txXfrm>
        <a:off x="2175669" y="2088642"/>
        <a:ext cx="8339931" cy="696214"/>
      </dsp:txXfrm>
    </dsp:sp>
    <dsp:sp modelId="{CF11FE08-C028-4CD6-AB78-80644C6E7892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6369-C24E-4135-A636-BB7051F62573}">
      <dsp:nvSpPr>
        <dsp:cNvPr id="0" name=""/>
        <dsp:cNvSpPr/>
      </dsp:nvSpPr>
      <dsp:spPr>
        <a:xfrm>
          <a:off x="2175669" y="2784856"/>
          <a:ext cx="8339931" cy="696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Эффективность коммуникации: Уровень понимания и передачи информации зрителю оценивается по ясности и доступности изложенного материала.</a:t>
          </a:r>
          <a:endParaRPr lang="ru-RU" sz="1400" kern="1200"/>
        </a:p>
      </dsp:txBody>
      <dsp:txXfrm>
        <a:off x="2175669" y="2784856"/>
        <a:ext cx="8339931" cy="696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37F04-1E70-46F3-BD96-6D736E86378E}">
      <dsp:nvSpPr>
        <dsp:cNvPr id="0" name=""/>
        <dsp:cNvSpPr/>
      </dsp:nvSpPr>
      <dsp:spPr>
        <a:xfrm>
          <a:off x="0" y="1713445"/>
          <a:ext cx="11204811" cy="228459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AEEEE-AD82-4C37-9B36-5A462556FB96}">
      <dsp:nvSpPr>
        <dsp:cNvPr id="0" name=""/>
        <dsp:cNvSpPr/>
      </dsp:nvSpPr>
      <dsp:spPr>
        <a:xfrm>
          <a:off x="2769" y="0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Установка на успех: </a:t>
          </a:r>
          <a:r>
            <a:rPr lang="ru-RU" sz="1100" kern="1200" dirty="0" smtClean="0"/>
            <a:t>Установочное совещание с участниками, посвящённое ознакомлению с программой и правилами Фестиваля.</a:t>
          </a:r>
          <a:endParaRPr lang="ru-RU" sz="1100" kern="1200" dirty="0"/>
        </a:p>
      </dsp:txBody>
      <dsp:txXfrm>
        <a:off x="2769" y="0"/>
        <a:ext cx="1612606" cy="2284594"/>
      </dsp:txXfrm>
    </dsp:sp>
    <dsp:sp modelId="{11D01342-8442-45D3-BC7A-8064371B33BF}">
      <dsp:nvSpPr>
        <dsp:cNvPr id="0" name=""/>
        <dsp:cNvSpPr/>
      </dsp:nvSpPr>
      <dsp:spPr>
        <a:xfrm>
          <a:off x="523498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F6E69-D628-411D-8FB6-22281CED2FC8}">
      <dsp:nvSpPr>
        <dsp:cNvPr id="0" name=""/>
        <dsp:cNvSpPr/>
      </dsp:nvSpPr>
      <dsp:spPr>
        <a:xfrm>
          <a:off x="1696006" y="3426891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Самостоятельная подготовка: </a:t>
          </a:r>
          <a:r>
            <a:rPr lang="ru-RU" sz="1100" kern="1200" dirty="0" smtClean="0"/>
            <a:t>Работа образовательных организаций на институциональном уровне по созданию команд и оформлению успешных практик.</a:t>
          </a:r>
          <a:endParaRPr lang="ru-RU" sz="1100" kern="1200" dirty="0"/>
        </a:p>
      </dsp:txBody>
      <dsp:txXfrm>
        <a:off x="1696006" y="3426891"/>
        <a:ext cx="1612606" cy="2284594"/>
      </dsp:txXfrm>
    </dsp:sp>
    <dsp:sp modelId="{3B7FA6D5-BD12-473D-BCAA-B067A72F2E4A}">
      <dsp:nvSpPr>
        <dsp:cNvPr id="0" name=""/>
        <dsp:cNvSpPr/>
      </dsp:nvSpPr>
      <dsp:spPr>
        <a:xfrm>
          <a:off x="2216735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D1327-362A-4098-8C8F-11C326237D8F}">
      <dsp:nvSpPr>
        <dsp:cNvPr id="0" name=""/>
        <dsp:cNvSpPr/>
      </dsp:nvSpPr>
      <dsp:spPr>
        <a:xfrm>
          <a:off x="3389243" y="0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Экспертиза и оценка: </a:t>
          </a:r>
          <a:r>
            <a:rPr lang="ru-RU" sz="1100" kern="1200" dirty="0" smtClean="0"/>
            <a:t>Проверка подготовленных </a:t>
          </a:r>
          <a:r>
            <a:rPr lang="ru-RU" sz="1100" kern="1200" dirty="0" err="1" smtClean="0"/>
            <a:t>медиавизиток</a:t>
          </a:r>
          <a:r>
            <a:rPr lang="ru-RU" sz="1100" kern="1200" dirty="0" smtClean="0"/>
            <a:t> и мастер-классов, проводимая опытными специалистами, входящими в ММА.</a:t>
          </a:r>
          <a:endParaRPr lang="ru-RU" sz="1100" kern="1200" dirty="0"/>
        </a:p>
      </dsp:txBody>
      <dsp:txXfrm>
        <a:off x="3389243" y="0"/>
        <a:ext cx="1612606" cy="2284594"/>
      </dsp:txXfrm>
    </dsp:sp>
    <dsp:sp modelId="{3697CB97-AF1B-4329-967D-F1DD123F1D2C}">
      <dsp:nvSpPr>
        <dsp:cNvPr id="0" name=""/>
        <dsp:cNvSpPr/>
      </dsp:nvSpPr>
      <dsp:spPr>
        <a:xfrm>
          <a:off x="3909972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8D35A-7EFB-4846-85D6-A331753B155E}">
      <dsp:nvSpPr>
        <dsp:cNvPr id="0" name=""/>
        <dsp:cNvSpPr/>
      </dsp:nvSpPr>
      <dsp:spPr>
        <a:xfrm>
          <a:off x="5082480" y="3426891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Презентация и олимпиада: </a:t>
          </a:r>
          <a:r>
            <a:rPr lang="ru-RU" sz="1100" kern="1200" dirty="0" smtClean="0"/>
            <a:t>Заключительное мероприятие, включая подведение итогов, проведение </a:t>
          </a:r>
          <a:r>
            <a:rPr lang="ru-RU" sz="1100" kern="1200" dirty="0" err="1" smtClean="0"/>
            <a:t>компетентностной</a:t>
          </a:r>
          <a:r>
            <a:rPr lang="ru-RU" sz="1100" kern="1200" dirty="0" smtClean="0"/>
            <a:t> олимпиады и презентацию наиболее удачных практик.</a:t>
          </a:r>
          <a:endParaRPr lang="ru-RU" sz="1100" kern="1200" dirty="0"/>
        </a:p>
      </dsp:txBody>
      <dsp:txXfrm>
        <a:off x="5082480" y="3426891"/>
        <a:ext cx="1612606" cy="2284594"/>
      </dsp:txXfrm>
    </dsp:sp>
    <dsp:sp modelId="{4FAE23A6-5312-4919-8787-46CC3B75F701}">
      <dsp:nvSpPr>
        <dsp:cNvPr id="0" name=""/>
        <dsp:cNvSpPr/>
      </dsp:nvSpPr>
      <dsp:spPr>
        <a:xfrm>
          <a:off x="5603209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B003-59E4-44C1-9578-F7D87FCA7AA0}">
      <dsp:nvSpPr>
        <dsp:cNvPr id="0" name=""/>
        <dsp:cNvSpPr/>
      </dsp:nvSpPr>
      <dsp:spPr>
        <a:xfrm>
          <a:off x="6775716" y="0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Распространение опыта: </a:t>
          </a:r>
          <a:r>
            <a:rPr lang="ru-RU" sz="1100" kern="1200" dirty="0" smtClean="0"/>
            <a:t>Выступление лидеров методических коллективов и последующая публичная демонстрация разработанных материалов на региональном уровне.</a:t>
          </a:r>
          <a:endParaRPr lang="ru-RU" sz="1100" kern="1200" dirty="0"/>
        </a:p>
      </dsp:txBody>
      <dsp:txXfrm>
        <a:off x="6775716" y="0"/>
        <a:ext cx="1612606" cy="2284594"/>
      </dsp:txXfrm>
    </dsp:sp>
    <dsp:sp modelId="{60E0A472-B84E-422C-BA3A-CA674AA5BAFB}">
      <dsp:nvSpPr>
        <dsp:cNvPr id="0" name=""/>
        <dsp:cNvSpPr/>
      </dsp:nvSpPr>
      <dsp:spPr>
        <a:xfrm>
          <a:off x="7296445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6209D-7A41-4D3B-B911-4334255A5FB4}">
      <dsp:nvSpPr>
        <dsp:cNvPr id="0" name=""/>
        <dsp:cNvSpPr/>
      </dsp:nvSpPr>
      <dsp:spPr>
        <a:xfrm>
          <a:off x="8468953" y="3426891"/>
          <a:ext cx="1612606" cy="228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C00000"/>
              </a:solidFill>
            </a:rPr>
            <a:t>Публикация достижений: </a:t>
          </a:r>
          <a:r>
            <a:rPr lang="ru-RU" sz="1100" kern="1200" dirty="0" smtClean="0"/>
            <a:t>Размещение лучших разработок на официальном сайте Комитета образования, обеспечивающее доступность и использование в дальнейшем образовательными учреждениями региона.</a:t>
          </a:r>
          <a:endParaRPr lang="ru-RU" sz="1100" kern="1200" dirty="0"/>
        </a:p>
      </dsp:txBody>
      <dsp:txXfrm>
        <a:off x="8468953" y="3426891"/>
        <a:ext cx="1612606" cy="2284594"/>
      </dsp:txXfrm>
    </dsp:sp>
    <dsp:sp modelId="{9CE0E30B-E4C7-407A-8EC0-242F5651BBFF}">
      <dsp:nvSpPr>
        <dsp:cNvPr id="0" name=""/>
        <dsp:cNvSpPr/>
      </dsp:nvSpPr>
      <dsp:spPr>
        <a:xfrm>
          <a:off x="8989682" y="2570168"/>
          <a:ext cx="571148" cy="57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3EC55-64F9-4771-9469-1EDADDB14DD8}">
      <dsp:nvSpPr>
        <dsp:cNvPr id="0" name=""/>
        <dsp:cNvSpPr/>
      </dsp:nvSpPr>
      <dsp:spPr>
        <a:xfrm>
          <a:off x="433725" y="0"/>
          <a:ext cx="4915560" cy="34552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1E6FD-0354-4470-B01E-1259315E292A}">
      <dsp:nvSpPr>
        <dsp:cNvPr id="0" name=""/>
        <dsp:cNvSpPr/>
      </dsp:nvSpPr>
      <dsp:spPr>
        <a:xfrm>
          <a:off x="316258" y="1036578"/>
          <a:ext cx="5150495" cy="1382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Таким образом, фестиваль охватывает весь цикл — от начальной постановки задач до публичной демонстрации и распространения полученных инновационных решений.</a:t>
          </a:r>
          <a:endParaRPr lang="ru-RU" sz="1900" b="1" kern="1200" dirty="0"/>
        </a:p>
      </dsp:txBody>
      <dsp:txXfrm>
        <a:off x="383727" y="1104047"/>
        <a:ext cx="5015557" cy="12471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sz="1600" b="0" kern="120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1852"/>
        <a:ext cx="4904818" cy="736016"/>
      </dsp:txXfrm>
    </dsp:sp>
    <dsp:sp modelId="{FC0D725E-3AEC-45D5-B9BB-22E19B317A97}">
      <dsp:nvSpPr>
        <dsp:cNvPr id="0" name=""/>
        <dsp:cNvSpPr/>
      </dsp:nvSpPr>
      <dsp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sz="1600" kern="1200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957575"/>
        <a:ext cx="4904818" cy="736016"/>
      </dsp:txXfrm>
    </dsp:sp>
    <dsp:sp modelId="{E8893F74-4458-428A-BCBC-CAE72F3B3CC4}">
      <dsp:nvSpPr>
        <dsp:cNvPr id="0" name=""/>
        <dsp:cNvSpPr/>
      </dsp:nvSpPr>
      <dsp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sz="1600" kern="1200" dirty="0">
            <a:solidFill>
              <a:srgbClr val="292934"/>
            </a:solidFill>
            <a:latin typeface="+mn-lt"/>
            <a:ea typeface="+mn-ea"/>
            <a:cs typeface="+mn-cs"/>
          </a:endParaRPr>
        </a:p>
      </dsp:txBody>
      <dsp:txXfrm rot="10800000">
        <a:off x="1658729" y="1913299"/>
        <a:ext cx="4904818" cy="736016"/>
      </dsp:txXfrm>
    </dsp:sp>
    <dsp:sp modelId="{708F2F1B-5AAE-426A-940F-4FAA224CB914}">
      <dsp:nvSpPr>
        <dsp:cNvPr id="0" name=""/>
        <dsp:cNvSpPr/>
      </dsp:nvSpPr>
      <dsp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kirovsk-metod@kirovsk-reg.r</a:t>
          </a:r>
          <a:r>
            <a:rPr lang="en-US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u</a:t>
          </a:r>
          <a:r>
            <a:rPr lang="ru-RU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sz="1600" kern="1200" dirty="0">
            <a:solidFill>
              <a:srgbClr val="292934"/>
            </a:solidFill>
            <a:latin typeface="Arial"/>
            <a:ea typeface="+mn-ea"/>
            <a:cs typeface="+mn-cs"/>
          </a:endParaRPr>
        </a:p>
      </dsp:txBody>
      <dsp:txXfrm rot="10800000">
        <a:off x="1649779" y="2869022"/>
        <a:ext cx="4904818" cy="736016"/>
      </dsp:txXfrm>
    </dsp:sp>
    <dsp:sp modelId="{F01B8390-848D-4718-AE5B-23111CDD2C6D}">
      <dsp:nvSpPr>
        <dsp:cNvPr id="0" name=""/>
        <dsp:cNvSpPr/>
      </dsp:nvSpPr>
      <dsp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28B-8773-4633-9C15-05A3DDD27739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66-61D8-4AE0-B495-50BA8BF0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FA4B-C1BD-4699-9699-3722B69122FC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54" y="1122364"/>
            <a:ext cx="9856726" cy="19731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Установочное совещание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участниками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инноваций для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служб образовательных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654" y="3902542"/>
            <a:ext cx="9931021" cy="60183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25 сентября 2025 года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7200900" y="4652009"/>
            <a:ext cx="4800600" cy="20224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МИМС Кировского муниципального района </a:t>
            </a:r>
          </a:p>
          <a:p>
            <a:pPr algn="r">
              <a:lnSpc>
                <a:spcPct val="100000"/>
              </a:lnSpc>
            </a:pPr>
            <a:r>
              <a:rPr lang="ru-RU" sz="1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Ленинградской области</a:t>
            </a:r>
          </a:p>
          <a:p>
            <a:pPr algn="r">
              <a:lnSpc>
                <a:spcPct val="100000"/>
              </a:lnSpc>
            </a:pP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Труфанова Анна Александровна, руководитель</a:t>
            </a:r>
          </a:p>
          <a:p>
            <a:pPr algn="r">
              <a:lnSpc>
                <a:spcPct val="100000"/>
              </a:lnSpc>
            </a:pPr>
            <a:r>
              <a:rPr lang="ru-RU" sz="17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Калинова Светлана Александровна, методист  </a:t>
            </a:r>
          </a:p>
          <a:p>
            <a:pPr algn="r"/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96749"/>
              </p:ext>
            </p:extLst>
          </p:nvPr>
        </p:nvGraphicFramePr>
        <p:xfrm>
          <a:off x="109182" y="1077550"/>
          <a:ext cx="11507508" cy="578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4800" y="677441"/>
            <a:ext cx="10026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Этапы подготовки и реализации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мероприятий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Фестиваля методических инноваций</a:t>
            </a:r>
          </a:p>
        </p:txBody>
      </p:sp>
    </p:spTree>
    <p:extLst>
      <p:ext uri="{BB962C8B-B14F-4D97-AF65-F5344CB8AC3E}">
        <p14:creationId xmlns:p14="http://schemas.microsoft.com/office/powerpoint/2010/main" val="4470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108019"/>
              </p:ext>
            </p:extLst>
          </p:nvPr>
        </p:nvGraphicFramePr>
        <p:xfrm>
          <a:off x="65532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7523" y="677441"/>
            <a:ext cx="1298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</a:rPr>
              <a:t>Цель: </a:t>
            </a:r>
            <a:endParaRPr lang="ru-RU" sz="12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3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03025"/>
              </p:ext>
            </p:extLst>
          </p:nvPr>
        </p:nvGraphicFramePr>
        <p:xfrm>
          <a:off x="128677" y="1743739"/>
          <a:ext cx="111034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2576" y="677441"/>
            <a:ext cx="2708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</a:rPr>
              <a:t>Задачи Фестиваля: </a:t>
            </a:r>
            <a:endParaRPr lang="ru-RU" sz="12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7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01723"/>
              </p:ext>
            </p:extLst>
          </p:nvPr>
        </p:nvGraphicFramePr>
        <p:xfrm>
          <a:off x="65532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1877" y="677441"/>
            <a:ext cx="7076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Сроки подачи заявок и материалов для участия в фестивале:</a:t>
            </a:r>
            <a:endParaRPr lang="ru-RU" sz="12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66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38516"/>
              </p:ext>
            </p:extLst>
          </p:nvPr>
        </p:nvGraphicFramePr>
        <p:xfrm>
          <a:off x="65532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0689" y="708219"/>
            <a:ext cx="3221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Критерии оценки работ:</a:t>
            </a:r>
            <a:endParaRPr lang="ru-RU" sz="12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19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505596"/>
              </p:ext>
            </p:extLst>
          </p:nvPr>
        </p:nvGraphicFramePr>
        <p:xfrm>
          <a:off x="191069" y="1146514"/>
          <a:ext cx="11204811" cy="571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20314" y="746404"/>
            <a:ext cx="9129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Мероприятия, запланированные в ходе Фестиваля методических инноваций:</a:t>
            </a:r>
            <a:endParaRPr lang="ru-RU" sz="12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36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73" y="277474"/>
            <a:ext cx="10774907" cy="203688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Единая тема методической работы «Год Команды созидания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i="1" dirty="0"/>
              <a:t>Главные задачи года — повышение качества образования, </a:t>
            </a:r>
            <a:r>
              <a:rPr lang="ru-RU" sz="2000" i="1" dirty="0" err="1"/>
              <a:t>кадросбережение</a:t>
            </a:r>
            <a:r>
              <a:rPr lang="ru-RU" sz="2000" i="1" dirty="0"/>
              <a:t> и </a:t>
            </a:r>
            <a:r>
              <a:rPr lang="ru-RU" sz="2000" i="1" dirty="0" smtClean="0"/>
              <a:t>профессиональное</a:t>
            </a:r>
            <a:r>
              <a:rPr lang="ru-RU" sz="2000" dirty="0"/>
              <a:t> </a:t>
            </a:r>
            <a:r>
              <a:rPr lang="ru-RU" sz="2000" i="1" dirty="0" smtClean="0"/>
              <a:t>развитие </a:t>
            </a:r>
            <a:r>
              <a:rPr lang="ru-RU" sz="2000" i="1" dirty="0"/>
              <a:t>через поддержку педагогов и инноваций.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607992"/>
              </p:ext>
            </p:extLst>
          </p:nvPr>
        </p:nvGraphicFramePr>
        <p:xfrm>
          <a:off x="5379720" y="2740025"/>
          <a:ext cx="5783012" cy="345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93" y="2118588"/>
            <a:ext cx="428625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298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95173"/>
              </p:ext>
            </p:extLst>
          </p:nvPr>
        </p:nvGraphicFramePr>
        <p:xfrm>
          <a:off x="4669439" y="2301468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1606" y="677441"/>
            <a:ext cx="768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Профессиональных успехов!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06" y="1977319"/>
            <a:ext cx="5244920" cy="41653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4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614</Words>
  <Application>Microsoft Office PowerPoint</Application>
  <PresentationFormat>Широкоэкранный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Тема Office</vt:lpstr>
      <vt:lpstr>«Установочное совещание с участниками Фестиваля методических инноваций для методических служб образовательных организаций»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Единая тема методической работы «Год Команды созидания»   Главные задачи года — повышение качества образования, кадросбережение и профессиональное развитие через поддержку педагогов и инноваций.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«Марафон открытых «классных» уроков по предметам»</dc:title>
  <dc:creator>Учетная запись Майкрософт</dc:creator>
  <cp:lastModifiedBy>Учетная запись Майкрософт</cp:lastModifiedBy>
  <cp:revision>64</cp:revision>
  <dcterms:created xsi:type="dcterms:W3CDTF">2025-03-11T09:36:21Z</dcterms:created>
  <dcterms:modified xsi:type="dcterms:W3CDTF">2025-09-25T09:04:28Z</dcterms:modified>
</cp:coreProperties>
</file>